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3"/>
  </p:notesMasterIdLst>
  <p:sldIdLst>
    <p:sldId id="256" r:id="rId2"/>
  </p:sldIdLst>
  <p:sldSz cx="15113000" cy="21374100"/>
  <p:notesSz cx="6858000" cy="9144000"/>
  <p:embeddedFontLst>
    <p:embeddedFont>
      <p:font typeface="Open Sans" panose="020B0606030504020204" pitchFamily="34" charset="0"/>
      <p:regular r:id="rId4"/>
      <p:bold r:id="rId5"/>
      <p:italic r:id="rId6"/>
      <p:boldItalic r:id="rId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48" userDrawn="1">
          <p15:clr>
            <a:srgbClr val="000000"/>
          </p15:clr>
        </p15:guide>
        <p15:guide id="2" pos="2880">
          <p15:clr>
            <a:srgbClr val="000000"/>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2" roundtripDataSignature="AMtx7miCaFuvzFQ7RqZW7Gcz3QeABgeCn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29" d="100"/>
          <a:sy n="29" d="100"/>
        </p:scale>
        <p:origin x="2477" y="106"/>
      </p:cViewPr>
      <p:guideLst>
        <p:guide orient="horz" pos="2148"/>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presProps" Target="presProps.xml"/><Relationship Id="rId3" Type="http://schemas.openxmlformats.org/officeDocument/2006/relationships/notesMaster" Target="notesMasters/notesMaster1.xml"/><Relationship Id="rId7" Type="http://schemas.openxmlformats.org/officeDocument/2006/relationships/font" Target="fonts/font4.fntdata"/><Relationship Id="rId12" Type="http://customschemas.google.com/relationships/presentationmetadata" Target="metadata"/><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font" Target="fonts/font3.fntdata"/><Relationship Id="rId5" Type="http://schemas.openxmlformats.org/officeDocument/2006/relationships/font" Target="fonts/font2.fntdata"/><Relationship Id="rId15" Type="http://schemas.openxmlformats.org/officeDocument/2006/relationships/theme" Target="theme/theme1.xml"/><Relationship Id="rId4" Type="http://schemas.openxmlformats.org/officeDocument/2006/relationships/font" Target="fonts/font1.fntdata"/><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9" name="Google Shape;89;p1:notes"/>
          <p:cNvSpPr>
            <a:spLocks noGrp="1" noRot="1" noChangeAspect="1"/>
          </p:cNvSpPr>
          <p:nvPr>
            <p:ph type="sldImg" idx="2"/>
          </p:nvPr>
        </p:nvSpPr>
        <p:spPr>
          <a:xfrm>
            <a:off x="2216150" y="685800"/>
            <a:ext cx="24257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8"/>
        <p:cNvGrpSpPr/>
        <p:nvPr/>
      </p:nvGrpSpPr>
      <p:grpSpPr>
        <a:xfrm>
          <a:off x="0" y="0"/>
          <a:ext cx="0" cy="0"/>
          <a:chOff x="0" y="0"/>
          <a:chExt cx="0" cy="0"/>
        </a:xfrm>
      </p:grpSpPr>
      <p:sp>
        <p:nvSpPr>
          <p:cNvPr id="19" name="Google Shape;19;p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2"/>
        <p:cNvGrpSpPr/>
        <p:nvPr/>
      </p:nvGrpSpPr>
      <p:grpSpPr>
        <a:xfrm>
          <a:off x="0" y="0"/>
          <a:ext cx="0" cy="0"/>
          <a:chOff x="0" y="0"/>
          <a:chExt cx="0" cy="0"/>
        </a:xfrm>
      </p:grpSpPr>
      <p:sp>
        <p:nvSpPr>
          <p:cNvPr id="23" name="Google Shape;23;p4"/>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 name="Google Shape;24;p4"/>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a:endParaRPr/>
          </a:p>
        </p:txBody>
      </p:sp>
      <p:sp>
        <p:nvSpPr>
          <p:cNvPr id="25" name="Google Shape;25;p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8"/>
        <p:cNvGrpSpPr/>
        <p:nvPr/>
      </p:nvGrpSpPr>
      <p:grpSpPr>
        <a:xfrm>
          <a:off x="0" y="0"/>
          <a:ext cx="0" cy="0"/>
          <a:chOff x="0" y="0"/>
          <a:chExt cx="0" cy="0"/>
        </a:xfrm>
      </p:grpSpPr>
      <p:sp>
        <p:nvSpPr>
          <p:cNvPr id="29" name="Google Shape;29;p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 name="Google Shape;30;p5"/>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31" name="Google Shape;31;p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4"/>
        <p:cNvGrpSpPr/>
        <p:nvPr/>
      </p:nvGrpSpPr>
      <p:grpSpPr>
        <a:xfrm>
          <a:off x="0" y="0"/>
          <a:ext cx="0" cy="0"/>
          <a:chOff x="0" y="0"/>
          <a:chExt cx="0" cy="0"/>
        </a:xfrm>
      </p:grpSpPr>
      <p:sp>
        <p:nvSpPr>
          <p:cNvPr id="35" name="Google Shape;35;p6"/>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chemeClr val="dk1"/>
              </a:buClr>
              <a:buSzPts val="4000"/>
              <a:buFont typeface="Calibri"/>
              <a:buNone/>
              <a:defRPr sz="4000" b="1"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6"/>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00"/>
              </a:spcBef>
              <a:spcAft>
                <a:spcPts val="0"/>
              </a:spcAft>
              <a:buClr>
                <a:srgbClr val="888888"/>
              </a:buClr>
              <a:buSzPts val="2000"/>
              <a:buNone/>
              <a:defRPr sz="2000">
                <a:solidFill>
                  <a:srgbClr val="888888"/>
                </a:solidFill>
              </a:defRPr>
            </a:lvl1pPr>
            <a:lvl2pPr marL="914400" lvl="1" indent="-228600" algn="l">
              <a:lnSpc>
                <a:spcPct val="100000"/>
              </a:lnSpc>
              <a:spcBef>
                <a:spcPts val="360"/>
              </a:spcBef>
              <a:spcAft>
                <a:spcPts val="0"/>
              </a:spcAft>
              <a:buClr>
                <a:srgbClr val="888888"/>
              </a:buClr>
              <a:buSzPts val="1800"/>
              <a:buNone/>
              <a:defRPr sz="1800">
                <a:solidFill>
                  <a:srgbClr val="888888"/>
                </a:solidFill>
              </a:defRPr>
            </a:lvl2pPr>
            <a:lvl3pPr marL="1371600" lvl="2" indent="-228600" algn="l">
              <a:lnSpc>
                <a:spcPct val="100000"/>
              </a:lnSpc>
              <a:spcBef>
                <a:spcPts val="320"/>
              </a:spcBef>
              <a:spcAft>
                <a:spcPts val="0"/>
              </a:spcAft>
              <a:buClr>
                <a:srgbClr val="888888"/>
              </a:buClr>
              <a:buSzPts val="1600"/>
              <a:buNone/>
              <a:defRPr sz="1600">
                <a:solidFill>
                  <a:srgbClr val="888888"/>
                </a:solidFill>
              </a:defRPr>
            </a:lvl3pPr>
            <a:lvl4pPr marL="1828800" lvl="3" indent="-228600" algn="l">
              <a:lnSpc>
                <a:spcPct val="100000"/>
              </a:lnSpc>
              <a:spcBef>
                <a:spcPts val="280"/>
              </a:spcBef>
              <a:spcAft>
                <a:spcPts val="0"/>
              </a:spcAft>
              <a:buClr>
                <a:srgbClr val="888888"/>
              </a:buClr>
              <a:buSzPts val="1400"/>
              <a:buNone/>
              <a:defRPr sz="1400">
                <a:solidFill>
                  <a:srgbClr val="888888"/>
                </a:solidFill>
              </a:defRPr>
            </a:lvl4pPr>
            <a:lvl5pPr marL="2286000" lvl="4" indent="-228600" algn="l">
              <a:lnSpc>
                <a:spcPct val="100000"/>
              </a:lnSpc>
              <a:spcBef>
                <a:spcPts val="280"/>
              </a:spcBef>
              <a:spcAft>
                <a:spcPts val="0"/>
              </a:spcAft>
              <a:buClr>
                <a:srgbClr val="888888"/>
              </a:buClr>
              <a:buSzPts val="1400"/>
              <a:buNone/>
              <a:defRPr sz="1400">
                <a:solidFill>
                  <a:srgbClr val="888888"/>
                </a:solidFill>
              </a:defRPr>
            </a:lvl5pPr>
            <a:lvl6pPr marL="2743200" lvl="5" indent="-228600" algn="l">
              <a:lnSpc>
                <a:spcPct val="100000"/>
              </a:lnSpc>
              <a:spcBef>
                <a:spcPts val="280"/>
              </a:spcBef>
              <a:spcAft>
                <a:spcPts val="0"/>
              </a:spcAft>
              <a:buClr>
                <a:srgbClr val="888888"/>
              </a:buClr>
              <a:buSzPts val="1400"/>
              <a:buNone/>
              <a:defRPr sz="1400">
                <a:solidFill>
                  <a:srgbClr val="888888"/>
                </a:solidFill>
              </a:defRPr>
            </a:lvl6pPr>
            <a:lvl7pPr marL="3200400" lvl="6" indent="-228600" algn="l">
              <a:lnSpc>
                <a:spcPct val="100000"/>
              </a:lnSpc>
              <a:spcBef>
                <a:spcPts val="280"/>
              </a:spcBef>
              <a:spcAft>
                <a:spcPts val="0"/>
              </a:spcAft>
              <a:buClr>
                <a:srgbClr val="888888"/>
              </a:buClr>
              <a:buSzPts val="1400"/>
              <a:buNone/>
              <a:defRPr sz="1400">
                <a:solidFill>
                  <a:srgbClr val="888888"/>
                </a:solidFill>
              </a:defRPr>
            </a:lvl7pPr>
            <a:lvl8pPr marL="3657600" lvl="7" indent="-228600" algn="l">
              <a:lnSpc>
                <a:spcPct val="100000"/>
              </a:lnSpc>
              <a:spcBef>
                <a:spcPts val="280"/>
              </a:spcBef>
              <a:spcAft>
                <a:spcPts val="0"/>
              </a:spcAft>
              <a:buClr>
                <a:srgbClr val="888888"/>
              </a:buClr>
              <a:buSzPts val="1400"/>
              <a:buNone/>
              <a:defRPr sz="1400">
                <a:solidFill>
                  <a:srgbClr val="888888"/>
                </a:solidFill>
              </a:defRPr>
            </a:lvl8pPr>
            <a:lvl9pPr marL="4114800" lvl="8" indent="-228600" algn="l">
              <a:lnSpc>
                <a:spcPct val="100000"/>
              </a:lnSpc>
              <a:spcBef>
                <a:spcPts val="280"/>
              </a:spcBef>
              <a:spcAft>
                <a:spcPts val="0"/>
              </a:spcAft>
              <a:buClr>
                <a:srgbClr val="888888"/>
              </a:buClr>
              <a:buSzPts val="1400"/>
              <a:buNone/>
              <a:defRPr sz="1400">
                <a:solidFill>
                  <a:srgbClr val="888888"/>
                </a:solidFill>
              </a:defRPr>
            </a:lvl9pPr>
          </a:lstStyle>
          <a:p>
            <a:endParaRPr/>
          </a:p>
        </p:txBody>
      </p:sp>
      <p:sp>
        <p:nvSpPr>
          <p:cNvPr id="37" name="Google Shape;37;p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7"/>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lnSpc>
                <a:spcPct val="100000"/>
              </a:lnSpc>
              <a:spcBef>
                <a:spcPts val="560"/>
              </a:spcBef>
              <a:spcAft>
                <a:spcPts val="0"/>
              </a:spcAft>
              <a:buClr>
                <a:schemeClr val="dk1"/>
              </a:buClr>
              <a:buSzPts val="2800"/>
              <a:buChar char="•"/>
              <a:defRPr sz="2800"/>
            </a:lvl1pPr>
            <a:lvl2pPr marL="914400" lvl="1" indent="-381000" algn="l">
              <a:lnSpc>
                <a:spcPct val="100000"/>
              </a:lnSpc>
              <a:spcBef>
                <a:spcPts val="480"/>
              </a:spcBef>
              <a:spcAft>
                <a:spcPts val="0"/>
              </a:spcAft>
              <a:buClr>
                <a:schemeClr val="dk1"/>
              </a:buClr>
              <a:buSzPts val="2400"/>
              <a:buChar char="–"/>
              <a:defRPr sz="2400"/>
            </a:lvl2pPr>
            <a:lvl3pPr marL="1371600" lvl="2" indent="-355600" algn="l">
              <a:lnSpc>
                <a:spcPct val="100000"/>
              </a:lnSpc>
              <a:spcBef>
                <a:spcPts val="400"/>
              </a:spcBef>
              <a:spcAft>
                <a:spcPts val="0"/>
              </a:spcAft>
              <a:buClr>
                <a:schemeClr val="dk1"/>
              </a:buClr>
              <a:buSzPts val="2000"/>
              <a:buChar char="•"/>
              <a:defRPr sz="2000"/>
            </a:lvl3pPr>
            <a:lvl4pPr marL="1828800" lvl="3" indent="-342900" algn="l">
              <a:lnSpc>
                <a:spcPct val="100000"/>
              </a:lnSpc>
              <a:spcBef>
                <a:spcPts val="360"/>
              </a:spcBef>
              <a:spcAft>
                <a:spcPts val="0"/>
              </a:spcAft>
              <a:buClr>
                <a:schemeClr val="dk1"/>
              </a:buClr>
              <a:buSzPts val="1800"/>
              <a:buChar char="–"/>
              <a:defRPr sz="1800"/>
            </a:lvl4pPr>
            <a:lvl5pPr marL="2286000" lvl="4" indent="-342900" algn="l">
              <a:lnSpc>
                <a:spcPct val="100000"/>
              </a:lnSpc>
              <a:spcBef>
                <a:spcPts val="360"/>
              </a:spcBef>
              <a:spcAft>
                <a:spcPts val="0"/>
              </a:spcAft>
              <a:buClr>
                <a:schemeClr val="dk1"/>
              </a:buClr>
              <a:buSzPts val="1800"/>
              <a:buChar char="»"/>
              <a:defRPr sz="1800"/>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sp>
        <p:nvSpPr>
          <p:cNvPr id="43" name="Google Shape;43;p7"/>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lnSpc>
                <a:spcPct val="100000"/>
              </a:lnSpc>
              <a:spcBef>
                <a:spcPts val="560"/>
              </a:spcBef>
              <a:spcAft>
                <a:spcPts val="0"/>
              </a:spcAft>
              <a:buClr>
                <a:schemeClr val="dk1"/>
              </a:buClr>
              <a:buSzPts val="2800"/>
              <a:buChar char="•"/>
              <a:defRPr sz="2800"/>
            </a:lvl1pPr>
            <a:lvl2pPr marL="914400" lvl="1" indent="-381000" algn="l">
              <a:lnSpc>
                <a:spcPct val="100000"/>
              </a:lnSpc>
              <a:spcBef>
                <a:spcPts val="480"/>
              </a:spcBef>
              <a:spcAft>
                <a:spcPts val="0"/>
              </a:spcAft>
              <a:buClr>
                <a:schemeClr val="dk1"/>
              </a:buClr>
              <a:buSzPts val="2400"/>
              <a:buChar char="–"/>
              <a:defRPr sz="2400"/>
            </a:lvl2pPr>
            <a:lvl3pPr marL="1371600" lvl="2" indent="-355600" algn="l">
              <a:lnSpc>
                <a:spcPct val="100000"/>
              </a:lnSpc>
              <a:spcBef>
                <a:spcPts val="400"/>
              </a:spcBef>
              <a:spcAft>
                <a:spcPts val="0"/>
              </a:spcAft>
              <a:buClr>
                <a:schemeClr val="dk1"/>
              </a:buClr>
              <a:buSzPts val="2000"/>
              <a:buChar char="•"/>
              <a:defRPr sz="2000"/>
            </a:lvl3pPr>
            <a:lvl4pPr marL="1828800" lvl="3" indent="-342900" algn="l">
              <a:lnSpc>
                <a:spcPct val="100000"/>
              </a:lnSpc>
              <a:spcBef>
                <a:spcPts val="360"/>
              </a:spcBef>
              <a:spcAft>
                <a:spcPts val="0"/>
              </a:spcAft>
              <a:buClr>
                <a:schemeClr val="dk1"/>
              </a:buClr>
              <a:buSzPts val="1800"/>
              <a:buChar char="–"/>
              <a:defRPr sz="1800"/>
            </a:lvl4pPr>
            <a:lvl5pPr marL="2286000" lvl="4" indent="-342900" algn="l">
              <a:lnSpc>
                <a:spcPct val="100000"/>
              </a:lnSpc>
              <a:spcBef>
                <a:spcPts val="360"/>
              </a:spcBef>
              <a:spcAft>
                <a:spcPts val="0"/>
              </a:spcAft>
              <a:buClr>
                <a:schemeClr val="dk1"/>
              </a:buClr>
              <a:buSzPts val="1800"/>
              <a:buChar char="»"/>
              <a:defRPr sz="1800"/>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sp>
        <p:nvSpPr>
          <p:cNvPr id="44" name="Google Shape;44;p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 name="Google Shape;45;p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 name="Google Shape;46;p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7"/>
        <p:cNvGrpSpPr/>
        <p:nvPr/>
      </p:nvGrpSpPr>
      <p:grpSpPr>
        <a:xfrm>
          <a:off x="0" y="0"/>
          <a:ext cx="0" cy="0"/>
          <a:chOff x="0" y="0"/>
          <a:chExt cx="0" cy="0"/>
        </a:xfrm>
      </p:grpSpPr>
      <p:sp>
        <p:nvSpPr>
          <p:cNvPr id="48" name="Google Shape;48;p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8"/>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80"/>
              </a:spcBef>
              <a:spcAft>
                <a:spcPts val="0"/>
              </a:spcAft>
              <a:buClr>
                <a:schemeClr val="dk1"/>
              </a:buClr>
              <a:buSzPts val="2400"/>
              <a:buNone/>
              <a:defRPr sz="2400" b="1"/>
            </a:lvl1pPr>
            <a:lvl2pPr marL="914400" lvl="1" indent="-228600" algn="l">
              <a:lnSpc>
                <a:spcPct val="100000"/>
              </a:lnSpc>
              <a:spcBef>
                <a:spcPts val="400"/>
              </a:spcBef>
              <a:spcAft>
                <a:spcPts val="0"/>
              </a:spcAft>
              <a:buClr>
                <a:schemeClr val="dk1"/>
              </a:buClr>
              <a:buSzPts val="2000"/>
              <a:buNone/>
              <a:defRPr sz="2000" b="1"/>
            </a:lvl2pPr>
            <a:lvl3pPr marL="1371600" lvl="2" indent="-228600" algn="l">
              <a:lnSpc>
                <a:spcPct val="100000"/>
              </a:lnSpc>
              <a:spcBef>
                <a:spcPts val="360"/>
              </a:spcBef>
              <a:spcAft>
                <a:spcPts val="0"/>
              </a:spcAft>
              <a:buClr>
                <a:schemeClr val="dk1"/>
              </a:buClr>
              <a:buSzPts val="1800"/>
              <a:buNone/>
              <a:defRPr sz="1800" b="1"/>
            </a:lvl3pPr>
            <a:lvl4pPr marL="1828800" lvl="3" indent="-228600" algn="l">
              <a:lnSpc>
                <a:spcPct val="100000"/>
              </a:lnSpc>
              <a:spcBef>
                <a:spcPts val="320"/>
              </a:spcBef>
              <a:spcAft>
                <a:spcPts val="0"/>
              </a:spcAft>
              <a:buClr>
                <a:schemeClr val="dk1"/>
              </a:buClr>
              <a:buSzPts val="1600"/>
              <a:buNone/>
              <a:defRPr sz="1600" b="1"/>
            </a:lvl4pPr>
            <a:lvl5pPr marL="2286000" lvl="4" indent="-228600" algn="l">
              <a:lnSpc>
                <a:spcPct val="100000"/>
              </a:lnSpc>
              <a:spcBef>
                <a:spcPts val="320"/>
              </a:spcBef>
              <a:spcAft>
                <a:spcPts val="0"/>
              </a:spcAft>
              <a:buClr>
                <a:schemeClr val="dk1"/>
              </a:buClr>
              <a:buSzPts val="1600"/>
              <a:buNone/>
              <a:defRPr sz="1600" b="1"/>
            </a:lvl5pPr>
            <a:lvl6pPr marL="2743200" lvl="5" indent="-228600" algn="l">
              <a:lnSpc>
                <a:spcPct val="100000"/>
              </a:lnSpc>
              <a:spcBef>
                <a:spcPts val="320"/>
              </a:spcBef>
              <a:spcAft>
                <a:spcPts val="0"/>
              </a:spcAft>
              <a:buClr>
                <a:schemeClr val="dk1"/>
              </a:buClr>
              <a:buSzPts val="1600"/>
              <a:buNone/>
              <a:defRPr sz="1600" b="1"/>
            </a:lvl6pPr>
            <a:lvl7pPr marL="3200400" lvl="6" indent="-228600" algn="l">
              <a:lnSpc>
                <a:spcPct val="100000"/>
              </a:lnSpc>
              <a:spcBef>
                <a:spcPts val="320"/>
              </a:spcBef>
              <a:spcAft>
                <a:spcPts val="0"/>
              </a:spcAft>
              <a:buClr>
                <a:schemeClr val="dk1"/>
              </a:buClr>
              <a:buSzPts val="1600"/>
              <a:buNone/>
              <a:defRPr sz="1600" b="1"/>
            </a:lvl7pPr>
            <a:lvl8pPr marL="3657600" lvl="7" indent="-228600" algn="l">
              <a:lnSpc>
                <a:spcPct val="100000"/>
              </a:lnSpc>
              <a:spcBef>
                <a:spcPts val="320"/>
              </a:spcBef>
              <a:spcAft>
                <a:spcPts val="0"/>
              </a:spcAft>
              <a:buClr>
                <a:schemeClr val="dk1"/>
              </a:buClr>
              <a:buSzPts val="1600"/>
              <a:buNone/>
              <a:defRPr sz="1600" b="1"/>
            </a:lvl8pPr>
            <a:lvl9pPr marL="4114800" lvl="8" indent="-228600" algn="l">
              <a:lnSpc>
                <a:spcPct val="100000"/>
              </a:lnSpc>
              <a:spcBef>
                <a:spcPts val="320"/>
              </a:spcBef>
              <a:spcAft>
                <a:spcPts val="0"/>
              </a:spcAft>
              <a:buClr>
                <a:schemeClr val="dk1"/>
              </a:buClr>
              <a:buSzPts val="1600"/>
              <a:buNone/>
              <a:defRPr sz="1600" b="1"/>
            </a:lvl9pPr>
          </a:lstStyle>
          <a:p>
            <a:endParaRPr/>
          </a:p>
        </p:txBody>
      </p:sp>
      <p:sp>
        <p:nvSpPr>
          <p:cNvPr id="50" name="Google Shape;50;p8"/>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480"/>
              </a:spcBef>
              <a:spcAft>
                <a:spcPts val="0"/>
              </a:spcAft>
              <a:buClr>
                <a:schemeClr val="dk1"/>
              </a:buClr>
              <a:buSzPts val="2400"/>
              <a:buChar char="•"/>
              <a:defRPr sz="2400"/>
            </a:lvl1pPr>
            <a:lvl2pPr marL="914400" lvl="1" indent="-355600" algn="l">
              <a:lnSpc>
                <a:spcPct val="100000"/>
              </a:lnSpc>
              <a:spcBef>
                <a:spcPts val="400"/>
              </a:spcBef>
              <a:spcAft>
                <a:spcPts val="0"/>
              </a:spcAft>
              <a:buClr>
                <a:schemeClr val="dk1"/>
              </a:buClr>
              <a:buSzPts val="2000"/>
              <a:buChar char="–"/>
              <a:defRPr sz="2000"/>
            </a:lvl2pPr>
            <a:lvl3pPr marL="1371600" lvl="2" indent="-342900" algn="l">
              <a:lnSpc>
                <a:spcPct val="100000"/>
              </a:lnSpc>
              <a:spcBef>
                <a:spcPts val="360"/>
              </a:spcBef>
              <a:spcAft>
                <a:spcPts val="0"/>
              </a:spcAft>
              <a:buClr>
                <a:schemeClr val="dk1"/>
              </a:buClr>
              <a:buSzPts val="1800"/>
              <a:buChar char="•"/>
              <a:defRPr sz="1800"/>
            </a:lvl3pPr>
            <a:lvl4pPr marL="1828800" lvl="3" indent="-330200" algn="l">
              <a:lnSpc>
                <a:spcPct val="100000"/>
              </a:lnSpc>
              <a:spcBef>
                <a:spcPts val="320"/>
              </a:spcBef>
              <a:spcAft>
                <a:spcPts val="0"/>
              </a:spcAft>
              <a:buClr>
                <a:schemeClr val="dk1"/>
              </a:buClr>
              <a:buSzPts val="1600"/>
              <a:buChar char="–"/>
              <a:defRPr sz="1600"/>
            </a:lvl4pPr>
            <a:lvl5pPr marL="2286000" lvl="4" indent="-330200" algn="l">
              <a:lnSpc>
                <a:spcPct val="100000"/>
              </a:lnSpc>
              <a:spcBef>
                <a:spcPts val="320"/>
              </a:spcBef>
              <a:spcAft>
                <a:spcPts val="0"/>
              </a:spcAft>
              <a:buClr>
                <a:schemeClr val="dk1"/>
              </a:buClr>
              <a:buSzPts val="1600"/>
              <a:buChar char="»"/>
              <a:defRPr sz="1600"/>
            </a:lvl5pPr>
            <a:lvl6pPr marL="2743200" lvl="5" indent="-330200" algn="l">
              <a:lnSpc>
                <a:spcPct val="100000"/>
              </a:lnSpc>
              <a:spcBef>
                <a:spcPts val="320"/>
              </a:spcBef>
              <a:spcAft>
                <a:spcPts val="0"/>
              </a:spcAft>
              <a:buClr>
                <a:schemeClr val="dk1"/>
              </a:buClr>
              <a:buSzPts val="1600"/>
              <a:buChar char="•"/>
              <a:defRPr sz="1600"/>
            </a:lvl6pPr>
            <a:lvl7pPr marL="3200400" lvl="6" indent="-330200" algn="l">
              <a:lnSpc>
                <a:spcPct val="100000"/>
              </a:lnSpc>
              <a:spcBef>
                <a:spcPts val="320"/>
              </a:spcBef>
              <a:spcAft>
                <a:spcPts val="0"/>
              </a:spcAft>
              <a:buClr>
                <a:schemeClr val="dk1"/>
              </a:buClr>
              <a:buSzPts val="1600"/>
              <a:buChar char="•"/>
              <a:defRPr sz="1600"/>
            </a:lvl7pPr>
            <a:lvl8pPr marL="3657600" lvl="7" indent="-330200" algn="l">
              <a:lnSpc>
                <a:spcPct val="100000"/>
              </a:lnSpc>
              <a:spcBef>
                <a:spcPts val="320"/>
              </a:spcBef>
              <a:spcAft>
                <a:spcPts val="0"/>
              </a:spcAft>
              <a:buClr>
                <a:schemeClr val="dk1"/>
              </a:buClr>
              <a:buSzPts val="1600"/>
              <a:buChar char="•"/>
              <a:defRPr sz="1600"/>
            </a:lvl8pPr>
            <a:lvl9pPr marL="4114800" lvl="8" indent="-330200" algn="l">
              <a:lnSpc>
                <a:spcPct val="100000"/>
              </a:lnSpc>
              <a:spcBef>
                <a:spcPts val="320"/>
              </a:spcBef>
              <a:spcAft>
                <a:spcPts val="0"/>
              </a:spcAft>
              <a:buClr>
                <a:schemeClr val="dk1"/>
              </a:buClr>
              <a:buSzPts val="1600"/>
              <a:buChar char="•"/>
              <a:defRPr sz="1600"/>
            </a:lvl9pPr>
          </a:lstStyle>
          <a:p>
            <a:endParaRPr/>
          </a:p>
        </p:txBody>
      </p:sp>
      <p:sp>
        <p:nvSpPr>
          <p:cNvPr id="51" name="Google Shape;51;p8"/>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80"/>
              </a:spcBef>
              <a:spcAft>
                <a:spcPts val="0"/>
              </a:spcAft>
              <a:buClr>
                <a:schemeClr val="dk1"/>
              </a:buClr>
              <a:buSzPts val="2400"/>
              <a:buNone/>
              <a:defRPr sz="2400" b="1"/>
            </a:lvl1pPr>
            <a:lvl2pPr marL="914400" lvl="1" indent="-228600" algn="l">
              <a:lnSpc>
                <a:spcPct val="100000"/>
              </a:lnSpc>
              <a:spcBef>
                <a:spcPts val="400"/>
              </a:spcBef>
              <a:spcAft>
                <a:spcPts val="0"/>
              </a:spcAft>
              <a:buClr>
                <a:schemeClr val="dk1"/>
              </a:buClr>
              <a:buSzPts val="2000"/>
              <a:buNone/>
              <a:defRPr sz="2000" b="1"/>
            </a:lvl2pPr>
            <a:lvl3pPr marL="1371600" lvl="2" indent="-228600" algn="l">
              <a:lnSpc>
                <a:spcPct val="100000"/>
              </a:lnSpc>
              <a:spcBef>
                <a:spcPts val="360"/>
              </a:spcBef>
              <a:spcAft>
                <a:spcPts val="0"/>
              </a:spcAft>
              <a:buClr>
                <a:schemeClr val="dk1"/>
              </a:buClr>
              <a:buSzPts val="1800"/>
              <a:buNone/>
              <a:defRPr sz="1800" b="1"/>
            </a:lvl3pPr>
            <a:lvl4pPr marL="1828800" lvl="3" indent="-228600" algn="l">
              <a:lnSpc>
                <a:spcPct val="100000"/>
              </a:lnSpc>
              <a:spcBef>
                <a:spcPts val="320"/>
              </a:spcBef>
              <a:spcAft>
                <a:spcPts val="0"/>
              </a:spcAft>
              <a:buClr>
                <a:schemeClr val="dk1"/>
              </a:buClr>
              <a:buSzPts val="1600"/>
              <a:buNone/>
              <a:defRPr sz="1600" b="1"/>
            </a:lvl4pPr>
            <a:lvl5pPr marL="2286000" lvl="4" indent="-228600" algn="l">
              <a:lnSpc>
                <a:spcPct val="100000"/>
              </a:lnSpc>
              <a:spcBef>
                <a:spcPts val="320"/>
              </a:spcBef>
              <a:spcAft>
                <a:spcPts val="0"/>
              </a:spcAft>
              <a:buClr>
                <a:schemeClr val="dk1"/>
              </a:buClr>
              <a:buSzPts val="1600"/>
              <a:buNone/>
              <a:defRPr sz="1600" b="1"/>
            </a:lvl5pPr>
            <a:lvl6pPr marL="2743200" lvl="5" indent="-228600" algn="l">
              <a:lnSpc>
                <a:spcPct val="100000"/>
              </a:lnSpc>
              <a:spcBef>
                <a:spcPts val="320"/>
              </a:spcBef>
              <a:spcAft>
                <a:spcPts val="0"/>
              </a:spcAft>
              <a:buClr>
                <a:schemeClr val="dk1"/>
              </a:buClr>
              <a:buSzPts val="1600"/>
              <a:buNone/>
              <a:defRPr sz="1600" b="1"/>
            </a:lvl6pPr>
            <a:lvl7pPr marL="3200400" lvl="6" indent="-228600" algn="l">
              <a:lnSpc>
                <a:spcPct val="100000"/>
              </a:lnSpc>
              <a:spcBef>
                <a:spcPts val="320"/>
              </a:spcBef>
              <a:spcAft>
                <a:spcPts val="0"/>
              </a:spcAft>
              <a:buClr>
                <a:schemeClr val="dk1"/>
              </a:buClr>
              <a:buSzPts val="1600"/>
              <a:buNone/>
              <a:defRPr sz="1600" b="1"/>
            </a:lvl7pPr>
            <a:lvl8pPr marL="3657600" lvl="7" indent="-228600" algn="l">
              <a:lnSpc>
                <a:spcPct val="100000"/>
              </a:lnSpc>
              <a:spcBef>
                <a:spcPts val="320"/>
              </a:spcBef>
              <a:spcAft>
                <a:spcPts val="0"/>
              </a:spcAft>
              <a:buClr>
                <a:schemeClr val="dk1"/>
              </a:buClr>
              <a:buSzPts val="1600"/>
              <a:buNone/>
              <a:defRPr sz="1600" b="1"/>
            </a:lvl8pPr>
            <a:lvl9pPr marL="4114800" lvl="8" indent="-228600" algn="l">
              <a:lnSpc>
                <a:spcPct val="100000"/>
              </a:lnSpc>
              <a:spcBef>
                <a:spcPts val="320"/>
              </a:spcBef>
              <a:spcAft>
                <a:spcPts val="0"/>
              </a:spcAft>
              <a:buClr>
                <a:schemeClr val="dk1"/>
              </a:buClr>
              <a:buSzPts val="1600"/>
              <a:buNone/>
              <a:defRPr sz="1600" b="1"/>
            </a:lvl9pPr>
          </a:lstStyle>
          <a:p>
            <a:endParaRPr/>
          </a:p>
        </p:txBody>
      </p:sp>
      <p:sp>
        <p:nvSpPr>
          <p:cNvPr id="52" name="Google Shape;52;p8"/>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480"/>
              </a:spcBef>
              <a:spcAft>
                <a:spcPts val="0"/>
              </a:spcAft>
              <a:buClr>
                <a:schemeClr val="dk1"/>
              </a:buClr>
              <a:buSzPts val="2400"/>
              <a:buChar char="•"/>
              <a:defRPr sz="2400"/>
            </a:lvl1pPr>
            <a:lvl2pPr marL="914400" lvl="1" indent="-355600" algn="l">
              <a:lnSpc>
                <a:spcPct val="100000"/>
              </a:lnSpc>
              <a:spcBef>
                <a:spcPts val="400"/>
              </a:spcBef>
              <a:spcAft>
                <a:spcPts val="0"/>
              </a:spcAft>
              <a:buClr>
                <a:schemeClr val="dk1"/>
              </a:buClr>
              <a:buSzPts val="2000"/>
              <a:buChar char="–"/>
              <a:defRPr sz="2000"/>
            </a:lvl2pPr>
            <a:lvl3pPr marL="1371600" lvl="2" indent="-342900" algn="l">
              <a:lnSpc>
                <a:spcPct val="100000"/>
              </a:lnSpc>
              <a:spcBef>
                <a:spcPts val="360"/>
              </a:spcBef>
              <a:spcAft>
                <a:spcPts val="0"/>
              </a:spcAft>
              <a:buClr>
                <a:schemeClr val="dk1"/>
              </a:buClr>
              <a:buSzPts val="1800"/>
              <a:buChar char="•"/>
              <a:defRPr sz="1800"/>
            </a:lvl3pPr>
            <a:lvl4pPr marL="1828800" lvl="3" indent="-330200" algn="l">
              <a:lnSpc>
                <a:spcPct val="100000"/>
              </a:lnSpc>
              <a:spcBef>
                <a:spcPts val="320"/>
              </a:spcBef>
              <a:spcAft>
                <a:spcPts val="0"/>
              </a:spcAft>
              <a:buClr>
                <a:schemeClr val="dk1"/>
              </a:buClr>
              <a:buSzPts val="1600"/>
              <a:buChar char="–"/>
              <a:defRPr sz="1600"/>
            </a:lvl4pPr>
            <a:lvl5pPr marL="2286000" lvl="4" indent="-330200" algn="l">
              <a:lnSpc>
                <a:spcPct val="100000"/>
              </a:lnSpc>
              <a:spcBef>
                <a:spcPts val="320"/>
              </a:spcBef>
              <a:spcAft>
                <a:spcPts val="0"/>
              </a:spcAft>
              <a:buClr>
                <a:schemeClr val="dk1"/>
              </a:buClr>
              <a:buSzPts val="1600"/>
              <a:buChar char="»"/>
              <a:defRPr sz="1600"/>
            </a:lvl5pPr>
            <a:lvl6pPr marL="2743200" lvl="5" indent="-330200" algn="l">
              <a:lnSpc>
                <a:spcPct val="100000"/>
              </a:lnSpc>
              <a:spcBef>
                <a:spcPts val="320"/>
              </a:spcBef>
              <a:spcAft>
                <a:spcPts val="0"/>
              </a:spcAft>
              <a:buClr>
                <a:schemeClr val="dk1"/>
              </a:buClr>
              <a:buSzPts val="1600"/>
              <a:buChar char="•"/>
              <a:defRPr sz="1600"/>
            </a:lvl6pPr>
            <a:lvl7pPr marL="3200400" lvl="6" indent="-330200" algn="l">
              <a:lnSpc>
                <a:spcPct val="100000"/>
              </a:lnSpc>
              <a:spcBef>
                <a:spcPts val="320"/>
              </a:spcBef>
              <a:spcAft>
                <a:spcPts val="0"/>
              </a:spcAft>
              <a:buClr>
                <a:schemeClr val="dk1"/>
              </a:buClr>
              <a:buSzPts val="1600"/>
              <a:buChar char="•"/>
              <a:defRPr sz="1600"/>
            </a:lvl7pPr>
            <a:lvl8pPr marL="3657600" lvl="7" indent="-330200" algn="l">
              <a:lnSpc>
                <a:spcPct val="100000"/>
              </a:lnSpc>
              <a:spcBef>
                <a:spcPts val="320"/>
              </a:spcBef>
              <a:spcAft>
                <a:spcPts val="0"/>
              </a:spcAft>
              <a:buClr>
                <a:schemeClr val="dk1"/>
              </a:buClr>
              <a:buSzPts val="1600"/>
              <a:buChar char="•"/>
              <a:defRPr sz="1600"/>
            </a:lvl8pPr>
            <a:lvl9pPr marL="4114800" lvl="8" indent="-330200" algn="l">
              <a:lnSpc>
                <a:spcPct val="100000"/>
              </a:lnSpc>
              <a:spcBef>
                <a:spcPts val="320"/>
              </a:spcBef>
              <a:spcAft>
                <a:spcPts val="0"/>
              </a:spcAft>
              <a:buClr>
                <a:schemeClr val="dk1"/>
              </a:buClr>
              <a:buSzPts val="1600"/>
              <a:buChar char="•"/>
              <a:defRPr sz="1600"/>
            </a:lvl9pPr>
          </a:lstStyle>
          <a:p>
            <a:endParaRPr/>
          </a:p>
        </p:txBody>
      </p:sp>
      <p:sp>
        <p:nvSpPr>
          <p:cNvPr id="53" name="Google Shape;53;p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4" name="Google Shape;54;p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6"/>
        <p:cNvGrpSpPr/>
        <p:nvPr/>
      </p:nvGrpSpPr>
      <p:grpSpPr>
        <a:xfrm>
          <a:off x="0" y="0"/>
          <a:ext cx="0" cy="0"/>
          <a:chOff x="0" y="0"/>
          <a:chExt cx="0" cy="0"/>
        </a:xfrm>
      </p:grpSpPr>
      <p:sp>
        <p:nvSpPr>
          <p:cNvPr id="57" name="Google Shape;57;p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8" name="Google Shape;58;p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dk1"/>
              </a:buClr>
              <a:buSzPts val="2000"/>
              <a:buFont typeface="Calibri"/>
              <a:buNone/>
              <a:defRPr sz="2000"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10"/>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lnSpc>
                <a:spcPct val="100000"/>
              </a:lnSpc>
              <a:spcBef>
                <a:spcPts val="640"/>
              </a:spcBef>
              <a:spcAft>
                <a:spcPts val="0"/>
              </a:spcAft>
              <a:buClr>
                <a:schemeClr val="dk1"/>
              </a:buClr>
              <a:buSzPts val="3200"/>
              <a:buChar char="•"/>
              <a:defRPr sz="3200"/>
            </a:lvl1pPr>
            <a:lvl2pPr marL="914400" lvl="1" indent="-406400" algn="l">
              <a:lnSpc>
                <a:spcPct val="100000"/>
              </a:lnSpc>
              <a:spcBef>
                <a:spcPts val="560"/>
              </a:spcBef>
              <a:spcAft>
                <a:spcPts val="0"/>
              </a:spcAft>
              <a:buClr>
                <a:schemeClr val="dk1"/>
              </a:buClr>
              <a:buSzPts val="2800"/>
              <a:buChar char="–"/>
              <a:defRPr sz="2800"/>
            </a:lvl2pPr>
            <a:lvl3pPr marL="1371600" lvl="2" indent="-381000" algn="l">
              <a:lnSpc>
                <a:spcPct val="100000"/>
              </a:lnSpc>
              <a:spcBef>
                <a:spcPts val="480"/>
              </a:spcBef>
              <a:spcAft>
                <a:spcPts val="0"/>
              </a:spcAft>
              <a:buClr>
                <a:schemeClr val="dk1"/>
              </a:buClr>
              <a:buSzPts val="2400"/>
              <a:buChar char="•"/>
              <a:defRPr sz="2400"/>
            </a:lvl3pPr>
            <a:lvl4pPr marL="1828800" lvl="3" indent="-355600" algn="l">
              <a:lnSpc>
                <a:spcPct val="100000"/>
              </a:lnSpc>
              <a:spcBef>
                <a:spcPts val="400"/>
              </a:spcBef>
              <a:spcAft>
                <a:spcPts val="0"/>
              </a:spcAft>
              <a:buClr>
                <a:schemeClr val="dk1"/>
              </a:buClr>
              <a:buSzPts val="2000"/>
              <a:buChar char="–"/>
              <a:defRPr sz="2000"/>
            </a:lvl4pPr>
            <a:lvl5pPr marL="2286000" lvl="4" indent="-355600" algn="l">
              <a:lnSpc>
                <a:spcPct val="100000"/>
              </a:lnSpc>
              <a:spcBef>
                <a:spcPts val="400"/>
              </a:spcBef>
              <a:spcAft>
                <a:spcPts val="0"/>
              </a:spcAft>
              <a:buClr>
                <a:schemeClr val="dk1"/>
              </a:buClr>
              <a:buSzPts val="2000"/>
              <a:buChar char="»"/>
              <a:defRPr sz="2000"/>
            </a:lvl5pPr>
            <a:lvl6pPr marL="2743200" lvl="5" indent="-355600" algn="l">
              <a:lnSpc>
                <a:spcPct val="100000"/>
              </a:lnSpc>
              <a:spcBef>
                <a:spcPts val="400"/>
              </a:spcBef>
              <a:spcAft>
                <a:spcPts val="0"/>
              </a:spcAft>
              <a:buClr>
                <a:schemeClr val="dk1"/>
              </a:buClr>
              <a:buSzPts val="2000"/>
              <a:buChar char="•"/>
              <a:defRPr sz="2000"/>
            </a:lvl6pPr>
            <a:lvl7pPr marL="3200400" lvl="6" indent="-355600" algn="l">
              <a:lnSpc>
                <a:spcPct val="100000"/>
              </a:lnSpc>
              <a:spcBef>
                <a:spcPts val="400"/>
              </a:spcBef>
              <a:spcAft>
                <a:spcPts val="0"/>
              </a:spcAft>
              <a:buClr>
                <a:schemeClr val="dk1"/>
              </a:buClr>
              <a:buSzPts val="2000"/>
              <a:buChar char="•"/>
              <a:defRPr sz="2000"/>
            </a:lvl7pPr>
            <a:lvl8pPr marL="3657600" lvl="7" indent="-355600" algn="l">
              <a:lnSpc>
                <a:spcPct val="100000"/>
              </a:lnSpc>
              <a:spcBef>
                <a:spcPts val="400"/>
              </a:spcBef>
              <a:spcAft>
                <a:spcPts val="0"/>
              </a:spcAft>
              <a:buClr>
                <a:schemeClr val="dk1"/>
              </a:buClr>
              <a:buSzPts val="2000"/>
              <a:buChar char="•"/>
              <a:defRPr sz="2000"/>
            </a:lvl8pPr>
            <a:lvl9pPr marL="4114800" lvl="8" indent="-355600" algn="l">
              <a:lnSpc>
                <a:spcPct val="100000"/>
              </a:lnSpc>
              <a:spcBef>
                <a:spcPts val="400"/>
              </a:spcBef>
              <a:spcAft>
                <a:spcPts val="0"/>
              </a:spcAft>
              <a:buClr>
                <a:schemeClr val="dk1"/>
              </a:buClr>
              <a:buSzPts val="2000"/>
              <a:buChar char="•"/>
              <a:defRPr sz="2000"/>
            </a:lvl9pPr>
          </a:lstStyle>
          <a:p>
            <a:endParaRPr/>
          </a:p>
        </p:txBody>
      </p:sp>
      <p:sp>
        <p:nvSpPr>
          <p:cNvPr id="64" name="Google Shape;64;p10"/>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80"/>
              </a:spcBef>
              <a:spcAft>
                <a:spcPts val="0"/>
              </a:spcAft>
              <a:buClr>
                <a:schemeClr val="dk1"/>
              </a:buClr>
              <a:buSzPts val="1400"/>
              <a:buNone/>
              <a:defRPr sz="1400"/>
            </a:lvl1pPr>
            <a:lvl2pPr marL="914400" lvl="1" indent="-228600" algn="l">
              <a:lnSpc>
                <a:spcPct val="100000"/>
              </a:lnSpc>
              <a:spcBef>
                <a:spcPts val="240"/>
              </a:spcBef>
              <a:spcAft>
                <a:spcPts val="0"/>
              </a:spcAft>
              <a:buClr>
                <a:schemeClr val="dk1"/>
              </a:buClr>
              <a:buSzPts val="1200"/>
              <a:buNone/>
              <a:defRPr sz="1200"/>
            </a:lvl2pPr>
            <a:lvl3pPr marL="1371600" lvl="2" indent="-228600" algn="l">
              <a:lnSpc>
                <a:spcPct val="100000"/>
              </a:lnSpc>
              <a:spcBef>
                <a:spcPts val="200"/>
              </a:spcBef>
              <a:spcAft>
                <a:spcPts val="0"/>
              </a:spcAft>
              <a:buClr>
                <a:schemeClr val="dk1"/>
              </a:buClr>
              <a:buSzPts val="1000"/>
              <a:buNone/>
              <a:defRPr sz="1000"/>
            </a:lvl3pPr>
            <a:lvl4pPr marL="1828800" lvl="3" indent="-228600" algn="l">
              <a:lnSpc>
                <a:spcPct val="100000"/>
              </a:lnSpc>
              <a:spcBef>
                <a:spcPts val="180"/>
              </a:spcBef>
              <a:spcAft>
                <a:spcPts val="0"/>
              </a:spcAft>
              <a:buClr>
                <a:schemeClr val="dk1"/>
              </a:buClr>
              <a:buSzPts val="900"/>
              <a:buNone/>
              <a:defRPr sz="900"/>
            </a:lvl4pPr>
            <a:lvl5pPr marL="2286000" lvl="4" indent="-228600" algn="l">
              <a:lnSpc>
                <a:spcPct val="100000"/>
              </a:lnSpc>
              <a:spcBef>
                <a:spcPts val="180"/>
              </a:spcBef>
              <a:spcAft>
                <a:spcPts val="0"/>
              </a:spcAft>
              <a:buClr>
                <a:schemeClr val="dk1"/>
              </a:buClr>
              <a:buSzPts val="900"/>
              <a:buNone/>
              <a:defRPr sz="900"/>
            </a:lvl5pPr>
            <a:lvl6pPr marL="2743200" lvl="5" indent="-228600" algn="l">
              <a:lnSpc>
                <a:spcPct val="100000"/>
              </a:lnSpc>
              <a:spcBef>
                <a:spcPts val="180"/>
              </a:spcBef>
              <a:spcAft>
                <a:spcPts val="0"/>
              </a:spcAft>
              <a:buClr>
                <a:schemeClr val="dk1"/>
              </a:buClr>
              <a:buSzPts val="900"/>
              <a:buNone/>
              <a:defRPr sz="900"/>
            </a:lvl6pPr>
            <a:lvl7pPr marL="3200400" lvl="6" indent="-228600" algn="l">
              <a:lnSpc>
                <a:spcPct val="100000"/>
              </a:lnSpc>
              <a:spcBef>
                <a:spcPts val="180"/>
              </a:spcBef>
              <a:spcAft>
                <a:spcPts val="0"/>
              </a:spcAft>
              <a:buClr>
                <a:schemeClr val="dk1"/>
              </a:buClr>
              <a:buSzPts val="900"/>
              <a:buNone/>
              <a:defRPr sz="900"/>
            </a:lvl7pPr>
            <a:lvl8pPr marL="3657600" lvl="7" indent="-228600" algn="l">
              <a:lnSpc>
                <a:spcPct val="100000"/>
              </a:lnSpc>
              <a:spcBef>
                <a:spcPts val="180"/>
              </a:spcBef>
              <a:spcAft>
                <a:spcPts val="0"/>
              </a:spcAft>
              <a:buClr>
                <a:schemeClr val="dk1"/>
              </a:buClr>
              <a:buSzPts val="900"/>
              <a:buNone/>
              <a:defRPr sz="900"/>
            </a:lvl8pPr>
            <a:lvl9pPr marL="4114800" lvl="8" indent="-228600" algn="l">
              <a:lnSpc>
                <a:spcPct val="100000"/>
              </a:lnSpc>
              <a:spcBef>
                <a:spcPts val="180"/>
              </a:spcBef>
              <a:spcAft>
                <a:spcPts val="0"/>
              </a:spcAft>
              <a:buClr>
                <a:schemeClr val="dk1"/>
              </a:buClr>
              <a:buSzPts val="900"/>
              <a:buNone/>
              <a:defRPr sz="900"/>
            </a:lvl9pPr>
          </a:lstStyle>
          <a:p>
            <a:endParaRPr/>
          </a:p>
        </p:txBody>
      </p:sp>
      <p:sp>
        <p:nvSpPr>
          <p:cNvPr id="65" name="Google Shape;65;p1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dk1"/>
              </a:buClr>
              <a:buSzPts val="2000"/>
              <a:buFont typeface="Calibri"/>
              <a:buNone/>
              <a:defRPr sz="2000"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11"/>
          <p:cNvSpPr>
            <a:spLocks noGrp="1"/>
          </p:cNvSpPr>
          <p:nvPr>
            <p:ph type="pic" idx="2"/>
          </p:nvPr>
        </p:nvSpPr>
        <p:spPr>
          <a:xfrm>
            <a:off x="1792288" y="612775"/>
            <a:ext cx="5486400" cy="4114800"/>
          </a:xfrm>
          <a:prstGeom prst="rect">
            <a:avLst/>
          </a:prstGeom>
          <a:noFill/>
          <a:ln>
            <a:noFill/>
          </a:ln>
        </p:spPr>
      </p:sp>
      <p:sp>
        <p:nvSpPr>
          <p:cNvPr id="71" name="Google Shape;71;p11"/>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80"/>
              </a:spcBef>
              <a:spcAft>
                <a:spcPts val="0"/>
              </a:spcAft>
              <a:buClr>
                <a:schemeClr val="dk1"/>
              </a:buClr>
              <a:buSzPts val="1400"/>
              <a:buNone/>
              <a:defRPr sz="1400"/>
            </a:lvl1pPr>
            <a:lvl2pPr marL="914400" lvl="1" indent="-228600" algn="l">
              <a:lnSpc>
                <a:spcPct val="100000"/>
              </a:lnSpc>
              <a:spcBef>
                <a:spcPts val="240"/>
              </a:spcBef>
              <a:spcAft>
                <a:spcPts val="0"/>
              </a:spcAft>
              <a:buClr>
                <a:schemeClr val="dk1"/>
              </a:buClr>
              <a:buSzPts val="1200"/>
              <a:buNone/>
              <a:defRPr sz="1200"/>
            </a:lvl2pPr>
            <a:lvl3pPr marL="1371600" lvl="2" indent="-228600" algn="l">
              <a:lnSpc>
                <a:spcPct val="100000"/>
              </a:lnSpc>
              <a:spcBef>
                <a:spcPts val="200"/>
              </a:spcBef>
              <a:spcAft>
                <a:spcPts val="0"/>
              </a:spcAft>
              <a:buClr>
                <a:schemeClr val="dk1"/>
              </a:buClr>
              <a:buSzPts val="1000"/>
              <a:buNone/>
              <a:defRPr sz="1000"/>
            </a:lvl3pPr>
            <a:lvl4pPr marL="1828800" lvl="3" indent="-228600" algn="l">
              <a:lnSpc>
                <a:spcPct val="100000"/>
              </a:lnSpc>
              <a:spcBef>
                <a:spcPts val="180"/>
              </a:spcBef>
              <a:spcAft>
                <a:spcPts val="0"/>
              </a:spcAft>
              <a:buClr>
                <a:schemeClr val="dk1"/>
              </a:buClr>
              <a:buSzPts val="900"/>
              <a:buNone/>
              <a:defRPr sz="900"/>
            </a:lvl4pPr>
            <a:lvl5pPr marL="2286000" lvl="4" indent="-228600" algn="l">
              <a:lnSpc>
                <a:spcPct val="100000"/>
              </a:lnSpc>
              <a:spcBef>
                <a:spcPts val="180"/>
              </a:spcBef>
              <a:spcAft>
                <a:spcPts val="0"/>
              </a:spcAft>
              <a:buClr>
                <a:schemeClr val="dk1"/>
              </a:buClr>
              <a:buSzPts val="900"/>
              <a:buNone/>
              <a:defRPr sz="900"/>
            </a:lvl5pPr>
            <a:lvl6pPr marL="2743200" lvl="5" indent="-228600" algn="l">
              <a:lnSpc>
                <a:spcPct val="100000"/>
              </a:lnSpc>
              <a:spcBef>
                <a:spcPts val="180"/>
              </a:spcBef>
              <a:spcAft>
                <a:spcPts val="0"/>
              </a:spcAft>
              <a:buClr>
                <a:schemeClr val="dk1"/>
              </a:buClr>
              <a:buSzPts val="900"/>
              <a:buNone/>
              <a:defRPr sz="900"/>
            </a:lvl6pPr>
            <a:lvl7pPr marL="3200400" lvl="6" indent="-228600" algn="l">
              <a:lnSpc>
                <a:spcPct val="100000"/>
              </a:lnSpc>
              <a:spcBef>
                <a:spcPts val="180"/>
              </a:spcBef>
              <a:spcAft>
                <a:spcPts val="0"/>
              </a:spcAft>
              <a:buClr>
                <a:schemeClr val="dk1"/>
              </a:buClr>
              <a:buSzPts val="900"/>
              <a:buNone/>
              <a:defRPr sz="900"/>
            </a:lvl7pPr>
            <a:lvl8pPr marL="3657600" lvl="7" indent="-228600" algn="l">
              <a:lnSpc>
                <a:spcPct val="100000"/>
              </a:lnSpc>
              <a:spcBef>
                <a:spcPts val="180"/>
              </a:spcBef>
              <a:spcAft>
                <a:spcPts val="0"/>
              </a:spcAft>
              <a:buClr>
                <a:schemeClr val="dk1"/>
              </a:buClr>
              <a:buSzPts val="900"/>
              <a:buNone/>
              <a:defRPr sz="900"/>
            </a:lvl8pPr>
            <a:lvl9pPr marL="4114800" lvl="8" indent="-228600" algn="l">
              <a:lnSpc>
                <a:spcPct val="100000"/>
              </a:lnSpc>
              <a:spcBef>
                <a:spcPts val="180"/>
              </a:spcBef>
              <a:spcAft>
                <a:spcPts val="0"/>
              </a:spcAft>
              <a:buClr>
                <a:schemeClr val="dk1"/>
              </a:buClr>
              <a:buSzPts val="900"/>
              <a:buNone/>
              <a:defRPr sz="900"/>
            </a:lvl9pPr>
          </a:lstStyle>
          <a:p>
            <a:endParaRPr/>
          </a:p>
        </p:txBody>
      </p:sp>
      <p:sp>
        <p:nvSpPr>
          <p:cNvPr id="72" name="Google Shape;72;p1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1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1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5"/>
        <p:cNvGrpSpPr/>
        <p:nvPr/>
      </p:nvGrpSpPr>
      <p:grpSpPr>
        <a:xfrm>
          <a:off x="0" y="0"/>
          <a:ext cx="0" cy="0"/>
          <a:chOff x="0" y="0"/>
          <a:chExt cx="0" cy="0"/>
        </a:xfrm>
      </p:grpSpPr>
      <p:sp>
        <p:nvSpPr>
          <p:cNvPr id="76" name="Google Shape;76;p1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12"/>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78" name="Google Shape;78;p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1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1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81"/>
        <p:cNvGrpSpPr/>
        <p:nvPr/>
      </p:nvGrpSpPr>
      <p:grpSpPr>
        <a:xfrm>
          <a:off x="0" y="0"/>
          <a:ext cx="0" cy="0"/>
          <a:chOff x="0" y="0"/>
          <a:chExt cx="0" cy="0"/>
        </a:xfrm>
      </p:grpSpPr>
      <p:sp>
        <p:nvSpPr>
          <p:cNvPr id="82" name="Google Shape;82;p13"/>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13"/>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84" name="Google Shape;84;p1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5" name="Google Shape;85;p1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6" name="Google Shape;86;p1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lnSpc>
                <a:spcPct val="10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2"/>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 name="Google Shape;8;p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11" name="Google Shape;11;p2"/>
          <p:cNvSpPr/>
          <p:nvPr/>
        </p:nvSpPr>
        <p:spPr>
          <a:xfrm>
            <a:off x="1386032" y="92076"/>
            <a:ext cx="13558334" cy="526026"/>
          </a:xfrm>
          <a:custGeom>
            <a:avLst/>
            <a:gdLst/>
            <a:ahLst/>
            <a:cxnLst/>
            <a:rect l="l" t="t" r="r" b="b"/>
            <a:pathLst>
              <a:path w="9467156" h="431535" extrusionOk="0">
                <a:moveTo>
                  <a:pt x="132710" y="0"/>
                </a:moveTo>
                <a:lnTo>
                  <a:pt x="9467156" y="0"/>
                </a:lnTo>
                <a:lnTo>
                  <a:pt x="9362249" y="419628"/>
                </a:lnTo>
                <a:lnTo>
                  <a:pt x="0" y="431535"/>
                </a:lnTo>
                <a:cubicBezTo>
                  <a:pt x="34969" y="291659"/>
                  <a:pt x="97741" y="139876"/>
                  <a:pt x="132710" y="0"/>
                </a:cubicBezTo>
                <a:close/>
              </a:path>
            </a:pathLst>
          </a:custGeom>
          <a:gradFill>
            <a:gsLst>
              <a:gs pos="0">
                <a:srgbClr val="0136C5"/>
              </a:gs>
              <a:gs pos="23000">
                <a:srgbClr val="012799"/>
              </a:gs>
              <a:gs pos="69000">
                <a:srgbClr val="011667"/>
              </a:gs>
              <a:gs pos="97000">
                <a:srgbClr val="01002B"/>
              </a:gs>
              <a:gs pos="100000">
                <a:srgbClr val="01002B"/>
              </a:gs>
            </a:gsLst>
            <a:path path="circle">
              <a:fillToRect l="50000" t="50000" r="50000" b="50000"/>
            </a:path>
            <a:tileRect/>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2" name="Google Shape;12;p2"/>
          <p:cNvSpPr/>
          <p:nvPr/>
        </p:nvSpPr>
        <p:spPr>
          <a:xfrm>
            <a:off x="7914168" y="660753"/>
            <a:ext cx="6883401" cy="91440"/>
          </a:xfrm>
          <a:custGeom>
            <a:avLst/>
            <a:gdLst/>
            <a:ahLst/>
            <a:cxnLst/>
            <a:rect l="l" t="t" r="r" b="b"/>
            <a:pathLst>
              <a:path w="6883401" h="91440" extrusionOk="0">
                <a:moveTo>
                  <a:pt x="6687813" y="0"/>
                </a:moveTo>
                <a:lnTo>
                  <a:pt x="6883401" y="0"/>
                </a:lnTo>
                <a:lnTo>
                  <a:pt x="6860541" y="91440"/>
                </a:lnTo>
                <a:lnTo>
                  <a:pt x="6675113" y="91440"/>
                </a:lnTo>
                <a:close/>
                <a:moveTo>
                  <a:pt x="6428015" y="0"/>
                </a:moveTo>
                <a:lnTo>
                  <a:pt x="6573513" y="0"/>
                </a:lnTo>
                <a:lnTo>
                  <a:pt x="6560813" y="91440"/>
                </a:lnTo>
                <a:lnTo>
                  <a:pt x="6415315" y="91440"/>
                </a:lnTo>
                <a:close/>
                <a:moveTo>
                  <a:pt x="6168217" y="0"/>
                </a:moveTo>
                <a:lnTo>
                  <a:pt x="6313715" y="0"/>
                </a:lnTo>
                <a:lnTo>
                  <a:pt x="6301015" y="91440"/>
                </a:lnTo>
                <a:lnTo>
                  <a:pt x="6155517" y="91440"/>
                </a:lnTo>
                <a:close/>
                <a:moveTo>
                  <a:pt x="5778148" y="0"/>
                </a:moveTo>
                <a:lnTo>
                  <a:pt x="6053917" y="0"/>
                </a:lnTo>
                <a:lnTo>
                  <a:pt x="6041217" y="91440"/>
                </a:lnTo>
                <a:lnTo>
                  <a:pt x="5765448" y="91440"/>
                </a:lnTo>
                <a:close/>
                <a:moveTo>
                  <a:pt x="22860" y="0"/>
                </a:moveTo>
                <a:lnTo>
                  <a:pt x="5663848" y="0"/>
                </a:lnTo>
                <a:lnTo>
                  <a:pt x="5651148" y="91440"/>
                </a:lnTo>
                <a:lnTo>
                  <a:pt x="0" y="91440"/>
                </a:lnTo>
                <a:close/>
              </a:path>
            </a:pathLst>
          </a:custGeom>
          <a:solidFill>
            <a:srgbClr val="FFC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3" name="Google Shape;13;p2"/>
          <p:cNvSpPr/>
          <p:nvPr/>
        </p:nvSpPr>
        <p:spPr>
          <a:xfrm>
            <a:off x="13436853" y="104394"/>
            <a:ext cx="1360716" cy="274320"/>
          </a:xfrm>
          <a:prstGeom prst="parallelogram">
            <a:avLst>
              <a:gd name="adj" fmla="val 25000"/>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4" name="Google Shape;14;p2"/>
          <p:cNvSpPr/>
          <p:nvPr/>
        </p:nvSpPr>
        <p:spPr>
          <a:xfrm>
            <a:off x="13393311" y="49425"/>
            <a:ext cx="1360716" cy="274320"/>
          </a:xfrm>
          <a:prstGeom prst="parallelogram">
            <a:avLst>
              <a:gd name="adj" fmla="val 25000"/>
            </a:avLst>
          </a:prstGeom>
          <a:solidFill>
            <a:srgbClr val="FFC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15" name="Google Shape;15;p2"/>
          <p:cNvPicPr preferRelativeResize="0"/>
          <p:nvPr/>
        </p:nvPicPr>
        <p:blipFill rotWithShape="1">
          <a:blip r:embed="rId13">
            <a:alphaModFix/>
          </a:blip>
          <a:srcRect/>
          <a:stretch/>
        </p:blipFill>
        <p:spPr>
          <a:xfrm>
            <a:off x="134257" y="12710"/>
            <a:ext cx="1251775" cy="704829"/>
          </a:xfrm>
          <a:prstGeom prst="rect">
            <a:avLst/>
          </a:prstGeom>
          <a:noFill/>
          <a:ln>
            <a:noFill/>
          </a:ln>
        </p:spPr>
      </p:pic>
      <p:pic>
        <p:nvPicPr>
          <p:cNvPr id="16" name="Google Shape;16;p2"/>
          <p:cNvPicPr preferRelativeResize="0"/>
          <p:nvPr/>
        </p:nvPicPr>
        <p:blipFill rotWithShape="1">
          <a:blip r:embed="rId14">
            <a:alphaModFix/>
          </a:blip>
          <a:srcRect/>
          <a:stretch/>
        </p:blipFill>
        <p:spPr>
          <a:xfrm>
            <a:off x="152400" y="20385327"/>
            <a:ext cx="1371600" cy="928946"/>
          </a:xfrm>
          <a:prstGeom prst="rect">
            <a:avLst/>
          </a:prstGeom>
          <a:noFill/>
          <a:ln>
            <a:noFill/>
          </a:ln>
        </p:spPr>
      </p:pic>
      <p:sp>
        <p:nvSpPr>
          <p:cNvPr id="17" name="Google Shape;17;p2"/>
          <p:cNvSpPr/>
          <p:nvPr/>
        </p:nvSpPr>
        <p:spPr>
          <a:xfrm>
            <a:off x="1524000" y="20667237"/>
            <a:ext cx="13441680" cy="365125"/>
          </a:xfrm>
          <a:custGeom>
            <a:avLst/>
            <a:gdLst/>
            <a:ahLst/>
            <a:cxnLst/>
            <a:rect l="l" t="t" r="r" b="b"/>
            <a:pathLst>
              <a:path w="9365971" h="431535" extrusionOk="0">
                <a:moveTo>
                  <a:pt x="132710" y="0"/>
                </a:moveTo>
                <a:lnTo>
                  <a:pt x="9365971" y="0"/>
                </a:lnTo>
                <a:cubicBezTo>
                  <a:pt x="9364730" y="139876"/>
                  <a:pt x="9363490" y="279752"/>
                  <a:pt x="9362249" y="419628"/>
                </a:cubicBezTo>
                <a:lnTo>
                  <a:pt x="0" y="431535"/>
                </a:lnTo>
                <a:cubicBezTo>
                  <a:pt x="34969" y="291659"/>
                  <a:pt x="97741" y="139876"/>
                  <a:pt x="132710" y="0"/>
                </a:cubicBezTo>
                <a:close/>
              </a:path>
            </a:pathLst>
          </a:custGeom>
          <a:gradFill>
            <a:gsLst>
              <a:gs pos="0">
                <a:srgbClr val="0136C5"/>
              </a:gs>
              <a:gs pos="23000">
                <a:srgbClr val="012799"/>
              </a:gs>
              <a:gs pos="69000">
                <a:srgbClr val="011667"/>
              </a:gs>
              <a:gs pos="97000">
                <a:srgbClr val="01002B"/>
              </a:gs>
              <a:gs pos="100000">
                <a:srgbClr val="01002B"/>
              </a:gs>
            </a:gsLst>
            <a:path path="circle">
              <a:fillToRect l="50000" t="50000" r="50000" b="50000"/>
            </a:path>
            <a:tileRect/>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1"/>
          <p:cNvSpPr txBox="1"/>
          <p:nvPr/>
        </p:nvSpPr>
        <p:spPr>
          <a:xfrm>
            <a:off x="490478" y="2615465"/>
            <a:ext cx="9476624" cy="1938992"/>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Clr>
                <a:srgbClr val="000000"/>
              </a:buClr>
              <a:buSzPts val="2800"/>
              <a:buFont typeface="Arial"/>
              <a:buNone/>
            </a:pPr>
            <a:r>
              <a:rPr lang="en-US" sz="2800" b="1" i="0" u="none" strike="noStrike" cap="none" dirty="0">
                <a:solidFill>
                  <a:srgbClr val="000000"/>
                </a:solidFill>
                <a:latin typeface="Open Sans"/>
                <a:ea typeface="Open Sans"/>
                <a:cs typeface="Open Sans"/>
                <a:sym typeface="Open Sans"/>
              </a:rPr>
              <a:t> Title :</a:t>
            </a:r>
            <a:endParaRPr dirty="0"/>
          </a:p>
          <a:p>
            <a:pPr marL="0" marR="0" lvl="0" indent="0" algn="l" rtl="0">
              <a:lnSpc>
                <a:spcPct val="150000"/>
              </a:lnSpc>
              <a:spcBef>
                <a:spcPts val="0"/>
              </a:spcBef>
              <a:spcAft>
                <a:spcPts val="0"/>
              </a:spcAft>
              <a:buNone/>
            </a:pPr>
            <a:r>
              <a:rPr lang="en-US" sz="2800" b="1" i="0" u="none" strike="noStrike" cap="none" dirty="0">
                <a:solidFill>
                  <a:srgbClr val="000000"/>
                </a:solidFill>
                <a:latin typeface="Open Sans"/>
                <a:ea typeface="Open Sans"/>
                <a:cs typeface="Open Sans"/>
                <a:sym typeface="Open Sans"/>
              </a:rPr>
              <a:t>Presenter Name :</a:t>
            </a:r>
            <a:endParaRPr dirty="0"/>
          </a:p>
          <a:p>
            <a:pPr marL="0" marR="0" lvl="0" indent="0" algn="l" rtl="0">
              <a:lnSpc>
                <a:spcPct val="150000"/>
              </a:lnSpc>
              <a:spcBef>
                <a:spcPts val="0"/>
              </a:spcBef>
              <a:spcAft>
                <a:spcPts val="0"/>
              </a:spcAft>
              <a:buNone/>
            </a:pPr>
            <a:r>
              <a:rPr lang="en-US" sz="2800" b="1" i="0" u="none" strike="noStrike" cap="none" dirty="0">
                <a:solidFill>
                  <a:srgbClr val="000000"/>
                </a:solidFill>
                <a:latin typeface="Open Sans"/>
                <a:ea typeface="Open Sans"/>
                <a:cs typeface="Open Sans"/>
                <a:sym typeface="Open Sans"/>
              </a:rPr>
              <a:t>Organization / Affiliation :</a:t>
            </a:r>
            <a:endParaRPr sz="2800" b="1" i="0" u="none" strike="noStrike" cap="none" dirty="0">
              <a:solidFill>
                <a:srgbClr val="000000"/>
              </a:solidFill>
              <a:latin typeface="Open Sans"/>
              <a:ea typeface="Open Sans"/>
              <a:cs typeface="Open Sans"/>
              <a:sym typeface="Open Sans"/>
            </a:endParaRPr>
          </a:p>
        </p:txBody>
      </p:sp>
      <p:grpSp>
        <p:nvGrpSpPr>
          <p:cNvPr id="92" name="Google Shape;92;p1"/>
          <p:cNvGrpSpPr/>
          <p:nvPr/>
        </p:nvGrpSpPr>
        <p:grpSpPr>
          <a:xfrm>
            <a:off x="614925" y="7491323"/>
            <a:ext cx="4030601" cy="724437"/>
            <a:chOff x="0" y="-13064"/>
            <a:chExt cx="5427673" cy="1327353"/>
          </a:xfrm>
        </p:grpSpPr>
        <p:grpSp>
          <p:nvGrpSpPr>
            <p:cNvPr id="93" name="Google Shape;93;p1"/>
            <p:cNvGrpSpPr/>
            <p:nvPr/>
          </p:nvGrpSpPr>
          <p:grpSpPr>
            <a:xfrm>
              <a:off x="0" y="0"/>
              <a:ext cx="5427673" cy="1314289"/>
              <a:chOff x="0" y="0"/>
              <a:chExt cx="9235957" cy="2236451"/>
            </a:xfrm>
          </p:grpSpPr>
          <p:sp>
            <p:nvSpPr>
              <p:cNvPr id="94" name="Google Shape;94;p1"/>
              <p:cNvSpPr/>
              <p:nvPr/>
            </p:nvSpPr>
            <p:spPr>
              <a:xfrm>
                <a:off x="0" y="1931651"/>
                <a:ext cx="9235957" cy="304800"/>
              </a:xfrm>
              <a:custGeom>
                <a:avLst/>
                <a:gdLst/>
                <a:ahLst/>
                <a:cxnLst/>
                <a:rect l="l" t="t" r="r" b="b"/>
                <a:pathLst>
                  <a:path w="9235957" h="304800" extrusionOk="0">
                    <a:moveTo>
                      <a:pt x="8931157" y="0"/>
                    </a:moveTo>
                    <a:lnTo>
                      <a:pt x="304800" y="0"/>
                    </a:lnTo>
                    <a:lnTo>
                      <a:pt x="0" y="0"/>
                    </a:lnTo>
                    <a:lnTo>
                      <a:pt x="304800" y="304800"/>
                    </a:lnTo>
                    <a:lnTo>
                      <a:pt x="304800" y="304800"/>
                    </a:lnTo>
                    <a:lnTo>
                      <a:pt x="8931157" y="304800"/>
                    </a:lnTo>
                    <a:lnTo>
                      <a:pt x="9235957" y="304800"/>
                    </a:lnTo>
                    <a:close/>
                  </a:path>
                </a:pathLst>
              </a:custGeom>
              <a:solidFill>
                <a:srgbClr val="77838D"/>
              </a:solidFill>
              <a:ln>
                <a:noFill/>
              </a:ln>
            </p:spPr>
          </p:sp>
          <p:sp>
            <p:nvSpPr>
              <p:cNvPr id="95" name="Google Shape;95;p1"/>
              <p:cNvSpPr/>
              <p:nvPr/>
            </p:nvSpPr>
            <p:spPr>
              <a:xfrm>
                <a:off x="8931157" y="1270"/>
                <a:ext cx="304800" cy="2235181"/>
              </a:xfrm>
              <a:custGeom>
                <a:avLst/>
                <a:gdLst/>
                <a:ahLst/>
                <a:cxnLst/>
                <a:rect l="l" t="t" r="r" b="b"/>
                <a:pathLst>
                  <a:path w="304800" h="2235181" extrusionOk="0">
                    <a:moveTo>
                      <a:pt x="304800" y="303530"/>
                    </a:moveTo>
                    <a:lnTo>
                      <a:pt x="0" y="0"/>
                    </a:lnTo>
                    <a:lnTo>
                      <a:pt x="0" y="303530"/>
                    </a:lnTo>
                    <a:lnTo>
                      <a:pt x="0" y="1930381"/>
                    </a:lnTo>
                    <a:lnTo>
                      <a:pt x="304800" y="2235181"/>
                    </a:lnTo>
                    <a:lnTo>
                      <a:pt x="304800" y="1930381"/>
                    </a:lnTo>
                    <a:close/>
                  </a:path>
                </a:pathLst>
              </a:custGeom>
              <a:solidFill>
                <a:srgbClr val="9AA7B2"/>
              </a:solidFill>
              <a:ln>
                <a:noFill/>
              </a:ln>
            </p:spPr>
          </p:sp>
          <p:sp>
            <p:nvSpPr>
              <p:cNvPr id="96" name="Google Shape;96;p1"/>
              <p:cNvSpPr/>
              <p:nvPr/>
            </p:nvSpPr>
            <p:spPr>
              <a:xfrm>
                <a:off x="49728" y="0"/>
                <a:ext cx="8931155" cy="1931651"/>
              </a:xfrm>
              <a:custGeom>
                <a:avLst/>
                <a:gdLst/>
                <a:ahLst/>
                <a:cxnLst/>
                <a:rect l="l" t="t" r="r" b="b"/>
                <a:pathLst>
                  <a:path w="8931157" h="1931651" extrusionOk="0">
                    <a:moveTo>
                      <a:pt x="304800" y="0"/>
                    </a:moveTo>
                    <a:lnTo>
                      <a:pt x="0" y="0"/>
                    </a:lnTo>
                    <a:lnTo>
                      <a:pt x="0" y="304800"/>
                    </a:lnTo>
                    <a:lnTo>
                      <a:pt x="0" y="1931651"/>
                    </a:lnTo>
                    <a:lnTo>
                      <a:pt x="0" y="1931651"/>
                    </a:lnTo>
                    <a:lnTo>
                      <a:pt x="152400" y="1931651"/>
                    </a:lnTo>
                    <a:lnTo>
                      <a:pt x="304800" y="1931651"/>
                    </a:lnTo>
                    <a:lnTo>
                      <a:pt x="8931157" y="1931651"/>
                    </a:lnTo>
                    <a:lnTo>
                      <a:pt x="8931157" y="304800"/>
                    </a:lnTo>
                    <a:lnTo>
                      <a:pt x="8931157" y="241300"/>
                    </a:lnTo>
                    <a:lnTo>
                      <a:pt x="8931157" y="1270"/>
                    </a:lnTo>
                    <a:lnTo>
                      <a:pt x="8931157" y="0"/>
                    </a:lnTo>
                    <a:close/>
                  </a:path>
                </a:pathLst>
              </a:custGeom>
              <a:solidFill>
                <a:srgbClr val="FABF8E"/>
              </a:solidFill>
              <a:ln>
                <a:noFill/>
              </a:ln>
            </p:spPr>
          </p:sp>
        </p:grpSp>
        <p:sp>
          <p:nvSpPr>
            <p:cNvPr id="97" name="Google Shape;97;p1"/>
            <p:cNvSpPr txBox="1"/>
            <p:nvPr/>
          </p:nvSpPr>
          <p:spPr>
            <a:xfrm>
              <a:off x="388419" y="-13064"/>
              <a:ext cx="4650836" cy="1009074"/>
            </a:xfrm>
            <a:prstGeom prst="rect">
              <a:avLst/>
            </a:prstGeom>
            <a:noFill/>
            <a:ln>
              <a:noFill/>
            </a:ln>
          </p:spPr>
          <p:txBody>
            <a:bodyPr spcFirstLastPara="1" wrap="square" lIns="0" tIns="0" rIns="0" bIns="0" anchor="t" anchorCtr="0">
              <a:spAutoFit/>
            </a:bodyPr>
            <a:lstStyle/>
            <a:p>
              <a:pPr marL="0" marR="0" lvl="0" indent="0" algn="ctr" rtl="0">
                <a:lnSpc>
                  <a:spcPct val="203958"/>
                </a:lnSpc>
                <a:spcBef>
                  <a:spcPts val="0"/>
                </a:spcBef>
                <a:spcAft>
                  <a:spcPts val="0"/>
                </a:spcAft>
                <a:buClr>
                  <a:srgbClr val="000000"/>
                </a:buClr>
                <a:buSzPts val="2400"/>
                <a:buFont typeface="Arial"/>
                <a:buNone/>
              </a:pPr>
              <a:r>
                <a:rPr lang="en-US" sz="2400" b="1" i="0" u="none" strike="noStrike" cap="none">
                  <a:solidFill>
                    <a:srgbClr val="000000"/>
                  </a:solidFill>
                  <a:latin typeface="Open Sans"/>
                  <a:ea typeface="Open Sans"/>
                  <a:cs typeface="Open Sans"/>
                  <a:sym typeface="Open Sans"/>
                </a:rPr>
                <a:t>2. O</a:t>
              </a:r>
              <a:r>
                <a:rPr lang="en-US" sz="2400" b="1" i="0" u="none" strike="noStrike" cap="none">
                  <a:solidFill>
                    <a:srgbClr val="000000"/>
                  </a:solidFill>
                  <a:latin typeface="Arial Rounded"/>
                  <a:ea typeface="Arial Rounded"/>
                  <a:cs typeface="Arial Rounded"/>
                  <a:sym typeface="Arial Rounded"/>
                </a:rPr>
                <a:t>BJ</a:t>
              </a:r>
              <a:r>
                <a:rPr lang="en-US" sz="2400" b="1" i="0" u="none" strike="noStrike" cap="none">
                  <a:solidFill>
                    <a:srgbClr val="000000"/>
                  </a:solidFill>
                  <a:latin typeface="Open Sans"/>
                  <a:ea typeface="Open Sans"/>
                  <a:cs typeface="Open Sans"/>
                  <a:sym typeface="Open Sans"/>
                </a:rPr>
                <a:t>ECTIVES</a:t>
              </a:r>
              <a:endParaRPr sz="2400" b="1" i="0" u="none" strike="noStrike" cap="none">
                <a:solidFill>
                  <a:srgbClr val="000000"/>
                </a:solidFill>
                <a:latin typeface="Open Sans"/>
                <a:ea typeface="Open Sans"/>
                <a:cs typeface="Open Sans"/>
                <a:sym typeface="Open Sans"/>
              </a:endParaRPr>
            </a:p>
          </p:txBody>
        </p:sp>
      </p:grpSp>
      <p:sp>
        <p:nvSpPr>
          <p:cNvPr id="98" name="Google Shape;98;p1"/>
          <p:cNvSpPr txBox="1"/>
          <p:nvPr/>
        </p:nvSpPr>
        <p:spPr>
          <a:xfrm>
            <a:off x="490477" y="5949555"/>
            <a:ext cx="7349283" cy="3046988"/>
          </a:xfrm>
          <a:prstGeom prst="rect">
            <a:avLst/>
          </a:prstGeom>
          <a:solidFill>
            <a:schemeClr val="lt1"/>
          </a:solidFill>
          <a:ln w="25400"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2400"/>
              <a:buFont typeface="Arial"/>
              <a:buNone/>
            </a:pPr>
            <a:r>
              <a:rPr lang="en-US" sz="2400" b="0" i="0" u="none" strike="noStrike" cap="none">
                <a:solidFill>
                  <a:schemeClr val="dk1"/>
                </a:solidFill>
                <a:latin typeface="Calibri"/>
                <a:ea typeface="Calibri"/>
                <a:cs typeface="Calibri"/>
                <a:sym typeface="Calibri"/>
              </a:rPr>
              <a:t>Your introduction should describe the research question you wish to answer (the project goal, hypothesis, or question).</a:t>
            </a:r>
            <a:endParaRPr sz="2400" b="0" i="0" u="none" strike="noStrike" cap="none">
              <a:solidFill>
                <a:schemeClr val="dk1"/>
              </a:solidFill>
              <a:latin typeface="Calibri"/>
              <a:ea typeface="Calibri"/>
              <a:cs typeface="Calibri"/>
              <a:sym typeface="Calibri"/>
            </a:endParaRPr>
          </a:p>
          <a:p>
            <a:pPr marL="0" marR="0" lvl="0" indent="0" algn="just" rtl="0">
              <a:lnSpc>
                <a:spcPct val="100000"/>
              </a:lnSpc>
              <a:spcBef>
                <a:spcPts val="0"/>
              </a:spcBef>
              <a:spcAft>
                <a:spcPts val="0"/>
              </a:spcAft>
              <a:buClr>
                <a:srgbClr val="000000"/>
              </a:buClr>
              <a:buSzPts val="2400"/>
              <a:buFont typeface="Arial"/>
              <a:buNone/>
            </a:pPr>
            <a:r>
              <a:rPr lang="en-US" sz="2400" b="0" i="0" u="none" strike="noStrike" cap="none">
                <a:solidFill>
                  <a:schemeClr val="dk1"/>
                </a:solidFill>
                <a:latin typeface="Calibri"/>
                <a:ea typeface="Calibri"/>
                <a:cs typeface="Calibri"/>
                <a:sym typeface="Calibri"/>
              </a:rPr>
              <a:t>Your introduction should summaries the current understanding of knowledge in the field, and on work directly related to your research. You may also want to include an outline of what will be presented and discussed in the body of your presentation.</a:t>
            </a:r>
            <a:endParaRPr sz="2400" b="0" i="0" u="none" strike="noStrike" cap="none">
              <a:solidFill>
                <a:schemeClr val="dk1"/>
              </a:solidFill>
              <a:latin typeface="Calibri"/>
              <a:ea typeface="Calibri"/>
              <a:cs typeface="Calibri"/>
              <a:sym typeface="Calibri"/>
            </a:endParaRPr>
          </a:p>
        </p:txBody>
      </p:sp>
      <p:sp>
        <p:nvSpPr>
          <p:cNvPr id="99" name="Google Shape;99;p1"/>
          <p:cNvSpPr txBox="1"/>
          <p:nvPr/>
        </p:nvSpPr>
        <p:spPr>
          <a:xfrm>
            <a:off x="490478" y="10259599"/>
            <a:ext cx="7349283" cy="830997"/>
          </a:xfrm>
          <a:prstGeom prst="rect">
            <a:avLst/>
          </a:prstGeom>
          <a:solidFill>
            <a:schemeClr val="lt1"/>
          </a:solidFill>
          <a:ln w="25400"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a:solidFill>
                  <a:schemeClr val="dk1"/>
                </a:solidFill>
                <a:latin typeface="Calibri"/>
                <a:ea typeface="Calibri"/>
                <a:cs typeface="Calibri"/>
                <a:sym typeface="Calibri"/>
              </a:rPr>
              <a:t>Here is where you mention the demographic data, nature of the condition. </a:t>
            </a:r>
            <a:endParaRPr sz="2400" b="0" i="0" u="none" strike="noStrike" cap="none">
              <a:solidFill>
                <a:schemeClr val="dk1"/>
              </a:solidFill>
              <a:latin typeface="Calibri"/>
              <a:ea typeface="Calibri"/>
              <a:cs typeface="Calibri"/>
              <a:sym typeface="Calibri"/>
            </a:endParaRPr>
          </a:p>
        </p:txBody>
      </p:sp>
      <p:sp>
        <p:nvSpPr>
          <p:cNvPr id="100" name="Google Shape;100;p1"/>
          <p:cNvSpPr txBox="1"/>
          <p:nvPr/>
        </p:nvSpPr>
        <p:spPr>
          <a:xfrm>
            <a:off x="490478" y="18388413"/>
            <a:ext cx="7362890" cy="1200329"/>
          </a:xfrm>
          <a:prstGeom prst="rect">
            <a:avLst/>
          </a:prstGeom>
          <a:solidFill>
            <a:schemeClr val="lt1"/>
          </a:solidFill>
          <a:ln w="25400"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2400"/>
              <a:buFont typeface="Arial"/>
              <a:buNone/>
            </a:pPr>
            <a:r>
              <a:rPr lang="en-US" sz="2400" b="0" i="0" u="none" strike="noStrike" cap="none">
                <a:solidFill>
                  <a:schemeClr val="dk1"/>
                </a:solidFill>
                <a:latin typeface="Calibri"/>
                <a:ea typeface="Calibri"/>
                <a:cs typeface="Calibri"/>
                <a:sym typeface="Calibri"/>
              </a:rPr>
              <a:t>You should describe the specific methodology used in your research, or describe the detailed experimental or instrumental methods and/or techniques you employed.</a:t>
            </a:r>
            <a:endParaRPr sz="2400" b="0" i="0" u="none" strike="noStrike" cap="none">
              <a:solidFill>
                <a:schemeClr val="dk1"/>
              </a:solidFill>
              <a:latin typeface="Calibri"/>
              <a:ea typeface="Calibri"/>
              <a:cs typeface="Calibri"/>
              <a:sym typeface="Calibri"/>
            </a:endParaRPr>
          </a:p>
        </p:txBody>
      </p:sp>
      <p:sp>
        <p:nvSpPr>
          <p:cNvPr id="101" name="Google Shape;101;p1"/>
          <p:cNvSpPr txBox="1"/>
          <p:nvPr/>
        </p:nvSpPr>
        <p:spPr>
          <a:xfrm>
            <a:off x="490478" y="12353652"/>
            <a:ext cx="7349283" cy="1569660"/>
          </a:xfrm>
          <a:prstGeom prst="rect">
            <a:avLst/>
          </a:prstGeom>
          <a:solidFill>
            <a:schemeClr val="lt1"/>
          </a:solidFill>
          <a:ln w="25400"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2400"/>
              <a:buFont typeface="Arial"/>
              <a:buNone/>
            </a:pPr>
            <a:r>
              <a:rPr lang="en-US" sz="2400" b="0" i="0" u="none" strike="noStrike" cap="none">
                <a:solidFill>
                  <a:schemeClr val="dk1"/>
                </a:solidFill>
                <a:latin typeface="Calibri"/>
                <a:ea typeface="Calibri"/>
                <a:cs typeface="Calibri"/>
                <a:sym typeface="Calibri"/>
              </a:rPr>
              <a:t>The specific steps you need to take, or the questions you need to answer, or what you need to learn or accomplish in order to reach your project goal, hypothesis, or question.</a:t>
            </a:r>
            <a:endParaRPr sz="2400" b="0" i="0" u="none" strike="noStrike" cap="none">
              <a:solidFill>
                <a:schemeClr val="dk1"/>
              </a:solidFill>
              <a:latin typeface="Calibri"/>
              <a:ea typeface="Calibri"/>
              <a:cs typeface="Calibri"/>
              <a:sym typeface="Calibri"/>
            </a:endParaRPr>
          </a:p>
        </p:txBody>
      </p:sp>
      <p:sp>
        <p:nvSpPr>
          <p:cNvPr id="102" name="Google Shape;102;p1"/>
          <p:cNvSpPr txBox="1"/>
          <p:nvPr/>
        </p:nvSpPr>
        <p:spPr>
          <a:xfrm>
            <a:off x="8208728" y="10621081"/>
            <a:ext cx="6218977" cy="3416320"/>
          </a:xfrm>
          <a:prstGeom prst="rect">
            <a:avLst/>
          </a:prstGeom>
          <a:solidFill>
            <a:schemeClr val="lt1"/>
          </a:solidFill>
          <a:ln w="25400"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2400"/>
              <a:buFont typeface="Arial"/>
              <a:buNone/>
            </a:pPr>
            <a:r>
              <a:rPr lang="en-US" sz="2400" b="0" i="0" u="none" strike="noStrike" cap="none">
                <a:solidFill>
                  <a:schemeClr val="dk1"/>
                </a:solidFill>
                <a:latin typeface="Calibri"/>
                <a:ea typeface="Calibri"/>
                <a:cs typeface="Calibri"/>
                <a:sym typeface="Calibri"/>
              </a:rPr>
              <a:t>This section is typically a factual summary of how your research work supports (or does not support) your hypothesis, or whether your work has provided an answer to your research questions. It may be helpful to restate your specific research goals and objectives, summaries the main points or significant findings, and include a final statement to pull everything together.</a:t>
            </a:r>
            <a:endParaRPr sz="2400" b="0" i="0" u="none" strike="noStrike" cap="none">
              <a:solidFill>
                <a:schemeClr val="dk1"/>
              </a:solidFill>
              <a:latin typeface="Calibri"/>
              <a:ea typeface="Calibri"/>
              <a:cs typeface="Calibri"/>
              <a:sym typeface="Calibri"/>
            </a:endParaRPr>
          </a:p>
        </p:txBody>
      </p:sp>
      <p:sp>
        <p:nvSpPr>
          <p:cNvPr id="103" name="Google Shape;103;p1"/>
          <p:cNvSpPr txBox="1"/>
          <p:nvPr/>
        </p:nvSpPr>
        <p:spPr>
          <a:xfrm>
            <a:off x="8208728" y="18388413"/>
            <a:ext cx="6186472" cy="1200329"/>
          </a:xfrm>
          <a:prstGeom prst="rect">
            <a:avLst/>
          </a:prstGeom>
          <a:solidFill>
            <a:schemeClr val="lt1"/>
          </a:solidFill>
          <a:ln w="25400"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a:solidFill>
                  <a:schemeClr val="dk1"/>
                </a:solidFill>
                <a:latin typeface="Calibri"/>
                <a:ea typeface="Calibri"/>
                <a:cs typeface="Calibri"/>
                <a:sym typeface="Calibri"/>
              </a:rPr>
              <a:t>Authors are responsible for the accuracy of cited references and these should be checked before the manuscript is submitted.</a:t>
            </a:r>
            <a:endParaRPr sz="2400" b="0" i="0" u="none" strike="noStrike" cap="none">
              <a:solidFill>
                <a:schemeClr val="dk1"/>
              </a:solidFill>
              <a:latin typeface="Calibri"/>
              <a:ea typeface="Calibri"/>
              <a:cs typeface="Calibri"/>
              <a:sym typeface="Calibri"/>
            </a:endParaRPr>
          </a:p>
        </p:txBody>
      </p:sp>
      <p:sp>
        <p:nvSpPr>
          <p:cNvPr id="104" name="Google Shape;104;p1"/>
          <p:cNvSpPr txBox="1"/>
          <p:nvPr/>
        </p:nvSpPr>
        <p:spPr>
          <a:xfrm>
            <a:off x="8208728" y="5998751"/>
            <a:ext cx="6245557" cy="3416320"/>
          </a:xfrm>
          <a:prstGeom prst="rect">
            <a:avLst/>
          </a:prstGeom>
          <a:solidFill>
            <a:schemeClr val="lt1"/>
          </a:solidFill>
          <a:ln w="25400"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2400"/>
              <a:buFont typeface="Arial"/>
              <a:buNone/>
            </a:pPr>
            <a:r>
              <a:rPr lang="en-US" sz="2400" b="0" i="0" u="none" strike="noStrike" cap="none">
                <a:solidFill>
                  <a:schemeClr val="dk1"/>
                </a:solidFill>
                <a:latin typeface="Calibri"/>
                <a:ea typeface="Calibri"/>
                <a:cs typeface="Calibri"/>
                <a:sym typeface="Calibri"/>
              </a:rPr>
              <a:t>In this section you should present and interpret your research findings.  In some disciplines it is strongly recommended that you use tables, figures, diagrams, pictures, or equations to supplement your oral presentation. You should explain either why this information is important to your work, and discuss the relevance of this information in providing an answer to your research question.</a:t>
            </a:r>
            <a:endParaRPr sz="2400" b="0" i="0" u="none" strike="noStrike" cap="none">
              <a:solidFill>
                <a:schemeClr val="dk1"/>
              </a:solidFill>
              <a:latin typeface="Calibri"/>
              <a:ea typeface="Calibri"/>
              <a:cs typeface="Calibri"/>
              <a:sym typeface="Calibri"/>
            </a:endParaRPr>
          </a:p>
        </p:txBody>
      </p:sp>
      <p:sp>
        <p:nvSpPr>
          <p:cNvPr id="105" name="Google Shape;105;p1"/>
          <p:cNvSpPr txBox="1"/>
          <p:nvPr/>
        </p:nvSpPr>
        <p:spPr>
          <a:xfrm>
            <a:off x="8208728" y="15243411"/>
            <a:ext cx="6227134" cy="1938992"/>
          </a:xfrm>
          <a:prstGeom prst="rect">
            <a:avLst/>
          </a:prstGeom>
          <a:solidFill>
            <a:schemeClr val="lt1"/>
          </a:solidFill>
          <a:ln w="25400"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2400"/>
              <a:buFont typeface="Arial"/>
              <a:buNone/>
            </a:pPr>
            <a:r>
              <a:rPr lang="en-US" sz="2400" b="0" i="0" u="none" strike="noStrike" cap="none">
                <a:solidFill>
                  <a:schemeClr val="dk1"/>
                </a:solidFill>
                <a:latin typeface="Calibri"/>
                <a:ea typeface="Calibri"/>
                <a:cs typeface="Calibri"/>
                <a:sym typeface="Calibri"/>
              </a:rPr>
              <a:t>Acknowledge grants awarded in aid of the study (state the number of the grant, name, and location of the institution or organization), as well as persons who have contributed significantly to the study.</a:t>
            </a:r>
            <a:endParaRPr sz="2400" b="0" i="0" u="none" strike="noStrike" cap="none">
              <a:solidFill>
                <a:schemeClr val="dk1"/>
              </a:solidFill>
              <a:latin typeface="Calibri"/>
              <a:ea typeface="Calibri"/>
              <a:cs typeface="Calibri"/>
              <a:sym typeface="Calibri"/>
            </a:endParaRPr>
          </a:p>
        </p:txBody>
      </p:sp>
      <p:sp>
        <p:nvSpPr>
          <p:cNvPr id="106" name="Google Shape;106;p1"/>
          <p:cNvSpPr txBox="1"/>
          <p:nvPr/>
        </p:nvSpPr>
        <p:spPr>
          <a:xfrm>
            <a:off x="490478" y="15186368"/>
            <a:ext cx="7349283" cy="1938992"/>
          </a:xfrm>
          <a:prstGeom prst="rect">
            <a:avLst/>
          </a:prstGeom>
          <a:solidFill>
            <a:schemeClr val="lt1"/>
          </a:solidFill>
          <a:ln w="25400"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2400"/>
              <a:buFont typeface="Arial"/>
              <a:buNone/>
            </a:pPr>
            <a:r>
              <a:rPr lang="en-US" sz="2400" b="0" i="0" u="none" strike="noStrike" cap="none">
                <a:solidFill>
                  <a:schemeClr val="dk1"/>
                </a:solidFill>
                <a:latin typeface="Calibri"/>
                <a:ea typeface="Calibri"/>
                <a:cs typeface="Calibri"/>
                <a:sym typeface="Calibri"/>
              </a:rPr>
              <a:t>What is the significance of your research question? Although you should be able to explain the expected impact on others within your academic discipline and on society in general, the broader potential impact may very well be speculative.</a:t>
            </a:r>
            <a:endParaRPr sz="2400" b="0" i="0" u="none" strike="noStrike" cap="none">
              <a:solidFill>
                <a:schemeClr val="dk1"/>
              </a:solidFill>
              <a:latin typeface="Calibri"/>
              <a:ea typeface="Calibri"/>
              <a:cs typeface="Calibri"/>
              <a:sym typeface="Calibri"/>
            </a:endParaRPr>
          </a:p>
        </p:txBody>
      </p:sp>
      <p:sp>
        <p:nvSpPr>
          <p:cNvPr id="107" name="Google Shape;107;p1"/>
          <p:cNvSpPr txBox="1"/>
          <p:nvPr/>
        </p:nvSpPr>
        <p:spPr>
          <a:xfrm>
            <a:off x="2504603" y="1159974"/>
            <a:ext cx="10309875" cy="1354217"/>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4400"/>
              <a:buFont typeface="Arial"/>
              <a:buNone/>
            </a:pPr>
            <a:r>
              <a:rPr lang="en-US" sz="4400" b="1" i="0" u="none" strike="noStrike" cap="none" dirty="0">
                <a:solidFill>
                  <a:srgbClr val="000000"/>
                </a:solidFill>
                <a:latin typeface="Open Sans"/>
                <a:ea typeface="Open Sans"/>
                <a:cs typeface="Open Sans"/>
                <a:sym typeface="Open Sans"/>
              </a:rPr>
              <a:t> TEMPLATE FOR POSTER PRESENTATION</a:t>
            </a:r>
            <a:endParaRPr sz="4400" b="1" i="0" u="none" strike="noStrike" cap="none" dirty="0">
              <a:solidFill>
                <a:srgbClr val="000000"/>
              </a:solidFill>
              <a:latin typeface="Open Sans"/>
              <a:ea typeface="Open Sans"/>
              <a:cs typeface="Open Sans"/>
              <a:sym typeface="Open Sans"/>
            </a:endParaRPr>
          </a:p>
        </p:txBody>
      </p:sp>
      <p:sp>
        <p:nvSpPr>
          <p:cNvPr id="108" name="Google Shape;108;p1"/>
          <p:cNvSpPr/>
          <p:nvPr/>
        </p:nvSpPr>
        <p:spPr>
          <a:xfrm>
            <a:off x="490478" y="4878379"/>
            <a:ext cx="4314008" cy="879296"/>
          </a:xfrm>
          <a:prstGeom prst="snip2DiagRect">
            <a:avLst>
              <a:gd name="adj1" fmla="val 0"/>
              <a:gd name="adj2" fmla="val 16667"/>
            </a:avLst>
          </a:prstGeom>
          <a:ln/>
        </p:spPr>
        <p:style>
          <a:lnRef idx="1">
            <a:schemeClr val="accent2"/>
          </a:lnRef>
          <a:fillRef idx="2">
            <a:schemeClr val="accent2"/>
          </a:fillRef>
          <a:effectRef idx="1">
            <a:schemeClr val="accent2"/>
          </a:effectRef>
          <a:fontRef idx="minor">
            <a:schemeClr val="dk1"/>
          </a:fontRef>
        </p:style>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r>
              <a:rPr lang="en-US" sz="2400" b="1" i="0" u="none" strike="noStrike" cap="none">
                <a:solidFill>
                  <a:srgbClr val="000000"/>
                </a:solidFill>
                <a:latin typeface="Open Sans"/>
                <a:ea typeface="Open Sans"/>
                <a:cs typeface="Open Sans"/>
                <a:sym typeface="Open Sans"/>
              </a:rPr>
              <a:t>1. INTRODUCTION</a:t>
            </a:r>
            <a:endParaRPr sz="2400" b="1" i="0" u="none" strike="noStrike" cap="none">
              <a:solidFill>
                <a:srgbClr val="000000"/>
              </a:solidFill>
              <a:latin typeface="Open Sans"/>
              <a:ea typeface="Open Sans"/>
              <a:cs typeface="Open Sans"/>
              <a:sym typeface="Open Sans"/>
            </a:endParaRPr>
          </a:p>
        </p:txBody>
      </p:sp>
      <p:sp>
        <p:nvSpPr>
          <p:cNvPr id="109" name="Google Shape;109;p1"/>
          <p:cNvSpPr/>
          <p:nvPr/>
        </p:nvSpPr>
        <p:spPr>
          <a:xfrm>
            <a:off x="8208728" y="4956098"/>
            <a:ext cx="5757773" cy="879296"/>
          </a:xfrm>
          <a:prstGeom prst="snip2DiagRect">
            <a:avLst>
              <a:gd name="adj1" fmla="val 0"/>
              <a:gd name="adj2" fmla="val 16667"/>
            </a:avLst>
          </a:prstGeom>
          <a:ln/>
        </p:spPr>
        <p:style>
          <a:lnRef idx="1">
            <a:schemeClr val="accent2"/>
          </a:lnRef>
          <a:fillRef idx="2">
            <a:schemeClr val="accent2"/>
          </a:fillRef>
          <a:effectRef idx="1">
            <a:schemeClr val="accent2"/>
          </a:effectRef>
          <a:fontRef idx="minor">
            <a:schemeClr val="dk1"/>
          </a:fontRef>
        </p:style>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r>
              <a:rPr lang="en-US" sz="2400" b="1" i="0" u="none" strike="noStrike" cap="none">
                <a:solidFill>
                  <a:srgbClr val="000000"/>
                </a:solidFill>
                <a:latin typeface="Open Sans"/>
                <a:ea typeface="Open Sans"/>
                <a:cs typeface="Open Sans"/>
                <a:sym typeface="Open Sans"/>
              </a:rPr>
              <a:t>6. RESULT AND/OR DISCUSSION</a:t>
            </a:r>
            <a:endParaRPr sz="2400" b="1" i="0" u="none" strike="noStrike" cap="none">
              <a:solidFill>
                <a:srgbClr val="000000"/>
              </a:solidFill>
              <a:latin typeface="Open Sans"/>
              <a:ea typeface="Open Sans"/>
              <a:cs typeface="Open Sans"/>
              <a:sym typeface="Open Sans"/>
            </a:endParaRPr>
          </a:p>
        </p:txBody>
      </p:sp>
      <p:sp>
        <p:nvSpPr>
          <p:cNvPr id="110" name="Google Shape;110;p1"/>
          <p:cNvSpPr/>
          <p:nvPr/>
        </p:nvSpPr>
        <p:spPr>
          <a:xfrm>
            <a:off x="490478" y="9188423"/>
            <a:ext cx="4314008" cy="879296"/>
          </a:xfrm>
          <a:prstGeom prst="snip2DiagRect">
            <a:avLst>
              <a:gd name="adj1" fmla="val 0"/>
              <a:gd name="adj2" fmla="val 16667"/>
            </a:avLst>
          </a:prstGeom>
          <a:ln/>
        </p:spPr>
        <p:style>
          <a:lnRef idx="1">
            <a:schemeClr val="accent2"/>
          </a:lnRef>
          <a:fillRef idx="2">
            <a:schemeClr val="accent2"/>
          </a:fillRef>
          <a:effectRef idx="1">
            <a:schemeClr val="accent2"/>
          </a:effectRef>
          <a:fontRef idx="minor">
            <a:schemeClr val="dk1"/>
          </a:fontRef>
        </p:style>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r>
              <a:rPr lang="en-US" sz="2400" b="1" i="0" u="none" strike="noStrike" cap="none">
                <a:solidFill>
                  <a:srgbClr val="000000"/>
                </a:solidFill>
                <a:latin typeface="Open Sans"/>
                <a:ea typeface="Open Sans"/>
                <a:cs typeface="Open Sans"/>
                <a:sym typeface="Open Sans"/>
              </a:rPr>
              <a:t>2. BACKGROUND</a:t>
            </a:r>
            <a:endParaRPr sz="2400" b="1" i="0" u="none" strike="noStrike" cap="none">
              <a:solidFill>
                <a:srgbClr val="000000"/>
              </a:solidFill>
              <a:latin typeface="Open Sans"/>
              <a:ea typeface="Open Sans"/>
              <a:cs typeface="Open Sans"/>
              <a:sym typeface="Open Sans"/>
            </a:endParaRPr>
          </a:p>
        </p:txBody>
      </p:sp>
      <p:sp>
        <p:nvSpPr>
          <p:cNvPr id="111" name="Google Shape;111;p1"/>
          <p:cNvSpPr/>
          <p:nvPr/>
        </p:nvSpPr>
        <p:spPr>
          <a:xfrm>
            <a:off x="8208728" y="9578428"/>
            <a:ext cx="6186472" cy="879296"/>
          </a:xfrm>
          <a:prstGeom prst="snip2DiagRect">
            <a:avLst>
              <a:gd name="adj1" fmla="val 0"/>
              <a:gd name="adj2" fmla="val 16667"/>
            </a:avLst>
          </a:prstGeom>
          <a:ln/>
        </p:spPr>
        <p:style>
          <a:lnRef idx="1">
            <a:schemeClr val="accent2"/>
          </a:lnRef>
          <a:fillRef idx="2">
            <a:schemeClr val="accent2"/>
          </a:fillRef>
          <a:effectRef idx="1">
            <a:schemeClr val="accent2"/>
          </a:effectRef>
          <a:fontRef idx="minor">
            <a:schemeClr val="dk1"/>
          </a:fontRef>
        </p:style>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r>
              <a:rPr lang="en-US" sz="2400" b="1" i="0" u="none" strike="noStrike" cap="none">
                <a:solidFill>
                  <a:srgbClr val="000000"/>
                </a:solidFill>
                <a:latin typeface="Open Sans"/>
                <a:ea typeface="Open Sans"/>
                <a:cs typeface="Open Sans"/>
                <a:sym typeface="Open Sans"/>
              </a:rPr>
              <a:t>7. CONCLUSSION &amp; RECOMENDATION</a:t>
            </a:r>
            <a:endParaRPr sz="2400" b="1" i="0" u="none" strike="noStrike" cap="none">
              <a:solidFill>
                <a:srgbClr val="000000"/>
              </a:solidFill>
              <a:latin typeface="Open Sans"/>
              <a:ea typeface="Open Sans"/>
              <a:cs typeface="Open Sans"/>
              <a:sym typeface="Open Sans"/>
            </a:endParaRPr>
          </a:p>
        </p:txBody>
      </p:sp>
      <p:sp>
        <p:nvSpPr>
          <p:cNvPr id="112" name="Google Shape;112;p1"/>
          <p:cNvSpPr/>
          <p:nvPr/>
        </p:nvSpPr>
        <p:spPr>
          <a:xfrm>
            <a:off x="490478" y="11282476"/>
            <a:ext cx="4314008" cy="879296"/>
          </a:xfrm>
          <a:prstGeom prst="snip2DiagRect">
            <a:avLst>
              <a:gd name="adj1" fmla="val 0"/>
              <a:gd name="adj2" fmla="val 16667"/>
            </a:avLst>
          </a:prstGeom>
          <a:ln/>
        </p:spPr>
        <p:style>
          <a:lnRef idx="1">
            <a:schemeClr val="accent2"/>
          </a:lnRef>
          <a:fillRef idx="2">
            <a:schemeClr val="accent2"/>
          </a:fillRef>
          <a:effectRef idx="1">
            <a:schemeClr val="accent2"/>
          </a:effectRef>
          <a:fontRef idx="minor">
            <a:schemeClr val="dk1"/>
          </a:fontRef>
        </p:style>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r>
              <a:rPr lang="en-US" sz="2400" b="1" i="0" u="none" strike="noStrike" cap="none">
                <a:solidFill>
                  <a:srgbClr val="000000"/>
                </a:solidFill>
                <a:latin typeface="Open Sans"/>
                <a:ea typeface="Open Sans"/>
                <a:cs typeface="Open Sans"/>
                <a:sym typeface="Open Sans"/>
              </a:rPr>
              <a:t>3. OBJECTIVES</a:t>
            </a:r>
            <a:endParaRPr sz="2400" b="1" i="0" u="none" strike="noStrike" cap="none">
              <a:solidFill>
                <a:srgbClr val="000000"/>
              </a:solidFill>
              <a:latin typeface="Open Sans"/>
              <a:ea typeface="Open Sans"/>
              <a:cs typeface="Open Sans"/>
              <a:sym typeface="Open Sans"/>
            </a:endParaRPr>
          </a:p>
        </p:txBody>
      </p:sp>
      <p:sp>
        <p:nvSpPr>
          <p:cNvPr id="113" name="Google Shape;113;p1"/>
          <p:cNvSpPr/>
          <p:nvPr/>
        </p:nvSpPr>
        <p:spPr>
          <a:xfrm>
            <a:off x="490478" y="14115192"/>
            <a:ext cx="4314008" cy="879296"/>
          </a:xfrm>
          <a:prstGeom prst="snip2DiagRect">
            <a:avLst>
              <a:gd name="adj1" fmla="val 0"/>
              <a:gd name="adj2" fmla="val 16667"/>
            </a:avLst>
          </a:prstGeom>
          <a:ln/>
        </p:spPr>
        <p:style>
          <a:lnRef idx="1">
            <a:schemeClr val="accent2"/>
          </a:lnRef>
          <a:fillRef idx="2">
            <a:schemeClr val="accent2"/>
          </a:fillRef>
          <a:effectRef idx="1">
            <a:schemeClr val="accent2"/>
          </a:effectRef>
          <a:fontRef idx="minor">
            <a:schemeClr val="dk1"/>
          </a:fontRef>
        </p:style>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r>
              <a:rPr lang="en-US" sz="2400" b="1" i="0" u="none" strike="noStrike" cap="none">
                <a:solidFill>
                  <a:srgbClr val="000000"/>
                </a:solidFill>
                <a:latin typeface="Open Sans"/>
                <a:ea typeface="Open Sans"/>
                <a:cs typeface="Open Sans"/>
                <a:sym typeface="Open Sans"/>
              </a:rPr>
              <a:t>4. SIGNIFICANCE</a:t>
            </a:r>
            <a:endParaRPr sz="2400" b="1" i="0" u="none" strike="noStrike" cap="none">
              <a:solidFill>
                <a:srgbClr val="000000"/>
              </a:solidFill>
              <a:latin typeface="Open Sans"/>
              <a:ea typeface="Open Sans"/>
              <a:cs typeface="Open Sans"/>
              <a:sym typeface="Open Sans"/>
            </a:endParaRPr>
          </a:p>
        </p:txBody>
      </p:sp>
      <p:sp>
        <p:nvSpPr>
          <p:cNvPr id="114" name="Google Shape;114;p1"/>
          <p:cNvSpPr/>
          <p:nvPr/>
        </p:nvSpPr>
        <p:spPr>
          <a:xfrm>
            <a:off x="490478" y="17317240"/>
            <a:ext cx="4314008" cy="879296"/>
          </a:xfrm>
          <a:prstGeom prst="snip2DiagRect">
            <a:avLst>
              <a:gd name="adj1" fmla="val 0"/>
              <a:gd name="adj2" fmla="val 16667"/>
            </a:avLst>
          </a:prstGeom>
          <a:ln/>
        </p:spPr>
        <p:style>
          <a:lnRef idx="1">
            <a:schemeClr val="accent2"/>
          </a:lnRef>
          <a:fillRef idx="2">
            <a:schemeClr val="accent2"/>
          </a:fillRef>
          <a:effectRef idx="1">
            <a:schemeClr val="accent2"/>
          </a:effectRef>
          <a:fontRef idx="minor">
            <a:schemeClr val="dk1"/>
          </a:fontRef>
        </p:style>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r>
              <a:rPr lang="en-US" sz="2400" b="1" i="0" u="none" strike="noStrike" cap="none">
                <a:solidFill>
                  <a:srgbClr val="000000"/>
                </a:solidFill>
                <a:latin typeface="Open Sans"/>
                <a:ea typeface="Open Sans"/>
                <a:cs typeface="Open Sans"/>
                <a:sym typeface="Open Sans"/>
              </a:rPr>
              <a:t>5. </a:t>
            </a:r>
            <a:r>
              <a:rPr lang="en-US" sz="2400" b="1" i="0" u="none" strike="noStrike" cap="none">
                <a:solidFill>
                  <a:schemeClr val="dk1"/>
                </a:solidFill>
                <a:latin typeface="Open Sans"/>
                <a:ea typeface="Open Sans"/>
                <a:cs typeface="Open Sans"/>
                <a:sym typeface="Open Sans"/>
              </a:rPr>
              <a:t>RESEARCH METHODS</a:t>
            </a:r>
            <a:endParaRPr sz="2400" b="1" i="0" u="none" strike="noStrike" cap="none">
              <a:solidFill>
                <a:schemeClr val="dk1"/>
              </a:solidFill>
              <a:latin typeface="Open Sans"/>
              <a:ea typeface="Open Sans"/>
              <a:cs typeface="Open Sans"/>
              <a:sym typeface="Open Sans"/>
            </a:endParaRPr>
          </a:p>
        </p:txBody>
      </p:sp>
      <p:sp>
        <p:nvSpPr>
          <p:cNvPr id="115" name="Google Shape;115;p1"/>
          <p:cNvSpPr/>
          <p:nvPr/>
        </p:nvSpPr>
        <p:spPr>
          <a:xfrm>
            <a:off x="8208728" y="17345760"/>
            <a:ext cx="4314008" cy="879296"/>
          </a:xfrm>
          <a:prstGeom prst="snip2DiagRect">
            <a:avLst>
              <a:gd name="adj1" fmla="val 0"/>
              <a:gd name="adj2" fmla="val 16667"/>
            </a:avLst>
          </a:prstGeom>
          <a:ln/>
        </p:spPr>
        <p:style>
          <a:lnRef idx="1">
            <a:schemeClr val="accent2"/>
          </a:lnRef>
          <a:fillRef idx="2">
            <a:schemeClr val="accent2"/>
          </a:fillRef>
          <a:effectRef idx="1">
            <a:schemeClr val="accent2"/>
          </a:effectRef>
          <a:fontRef idx="minor">
            <a:schemeClr val="dk1"/>
          </a:fontRef>
        </p:style>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r>
              <a:rPr lang="en-US" sz="2400" b="1" i="0" u="none" strike="noStrike" cap="none">
                <a:solidFill>
                  <a:srgbClr val="000000"/>
                </a:solidFill>
                <a:latin typeface="Open Sans"/>
                <a:ea typeface="Open Sans"/>
                <a:cs typeface="Open Sans"/>
                <a:sym typeface="Open Sans"/>
              </a:rPr>
              <a:t>9. REFERENCES</a:t>
            </a:r>
            <a:endParaRPr sz="2400" b="1" i="0" u="none" strike="noStrike" cap="none">
              <a:solidFill>
                <a:srgbClr val="000000"/>
              </a:solidFill>
              <a:latin typeface="Open Sans"/>
              <a:ea typeface="Open Sans"/>
              <a:cs typeface="Open Sans"/>
              <a:sym typeface="Open Sans"/>
            </a:endParaRPr>
          </a:p>
        </p:txBody>
      </p:sp>
      <p:sp>
        <p:nvSpPr>
          <p:cNvPr id="116" name="Google Shape;116;p1"/>
          <p:cNvSpPr/>
          <p:nvPr/>
        </p:nvSpPr>
        <p:spPr>
          <a:xfrm>
            <a:off x="8208728" y="14200758"/>
            <a:ext cx="4314008" cy="879296"/>
          </a:xfrm>
          <a:prstGeom prst="snip2DiagRect">
            <a:avLst>
              <a:gd name="adj1" fmla="val 0"/>
              <a:gd name="adj2" fmla="val 16667"/>
            </a:avLst>
          </a:prstGeom>
          <a:ln/>
        </p:spPr>
        <p:style>
          <a:lnRef idx="1">
            <a:schemeClr val="accent2"/>
          </a:lnRef>
          <a:fillRef idx="2">
            <a:schemeClr val="accent2"/>
          </a:fillRef>
          <a:effectRef idx="1">
            <a:schemeClr val="accent2"/>
          </a:effectRef>
          <a:fontRef idx="minor">
            <a:schemeClr val="dk1"/>
          </a:fontRef>
        </p:style>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US" sz="2400" b="1" i="0" u="none" strike="noStrike" cap="none">
                <a:solidFill>
                  <a:srgbClr val="000000"/>
                </a:solidFill>
                <a:latin typeface="Open Sans"/>
                <a:ea typeface="Open Sans"/>
                <a:cs typeface="Open Sans"/>
                <a:sym typeface="Open Sans"/>
              </a:rPr>
              <a:t>8. ACKNOWLEDGEMENT</a:t>
            </a:r>
            <a:endParaRPr sz="2400" b="1" i="0" u="none" strike="noStrike" cap="none">
              <a:solidFill>
                <a:srgbClr val="000000"/>
              </a:solidFill>
              <a:latin typeface="Open Sans"/>
              <a:ea typeface="Open Sans"/>
              <a:cs typeface="Open Sans"/>
              <a:sym typeface="Open Sans"/>
            </a:endParaRPr>
          </a:p>
        </p:txBody>
      </p:sp>
      <p:pic>
        <p:nvPicPr>
          <p:cNvPr id="9" name="Picture 8">
            <a:extLst>
              <a:ext uri="{FF2B5EF4-FFF2-40B4-BE49-F238E27FC236}">
                <a16:creationId xmlns:a16="http://schemas.microsoft.com/office/drawing/2014/main" id="{FFF33E7F-7456-4FFA-A47A-F5DFF49A5F6A}"/>
              </a:ext>
            </a:extLst>
          </p:cNvPr>
          <p:cNvPicPr>
            <a:picLocks noChangeAspect="1"/>
          </p:cNvPicPr>
          <p:nvPr/>
        </p:nvPicPr>
        <p:blipFill>
          <a:blip r:embed="rId3"/>
          <a:stretch>
            <a:fillRect/>
          </a:stretch>
        </p:blipFill>
        <p:spPr>
          <a:xfrm>
            <a:off x="490477" y="866117"/>
            <a:ext cx="3780633" cy="1564761"/>
          </a:xfrm>
          <a:prstGeom prst="rect">
            <a:avLst/>
          </a:prstGeom>
        </p:spPr>
      </p:pic>
      <p:pic>
        <p:nvPicPr>
          <p:cNvPr id="11" name="Graphic 10">
            <a:extLst>
              <a:ext uri="{FF2B5EF4-FFF2-40B4-BE49-F238E27FC236}">
                <a16:creationId xmlns:a16="http://schemas.microsoft.com/office/drawing/2014/main" id="{D27142E0-7641-421F-9E3C-7F08ED5A122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851736" y="19988373"/>
            <a:ext cx="2952750" cy="619125"/>
          </a:xfrm>
          <a:prstGeom prst="rect">
            <a:avLst/>
          </a:prstGeom>
        </p:spPr>
      </p:pic>
      <p:sp>
        <p:nvSpPr>
          <p:cNvPr id="12" name="Rectangle 11">
            <a:extLst>
              <a:ext uri="{FF2B5EF4-FFF2-40B4-BE49-F238E27FC236}">
                <a16:creationId xmlns:a16="http://schemas.microsoft.com/office/drawing/2014/main" id="{397D506C-254E-4746-895C-9A4CADCEE931}"/>
              </a:ext>
            </a:extLst>
          </p:cNvPr>
          <p:cNvSpPr/>
          <p:nvPr/>
        </p:nvSpPr>
        <p:spPr>
          <a:xfrm>
            <a:off x="33230" y="20482465"/>
            <a:ext cx="1554938" cy="619125"/>
          </a:xfrm>
          <a:prstGeom prst="rect">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97BC4F8C-42B1-6840-6067-952BB0DC60E5}"/>
              </a:ext>
            </a:extLst>
          </p:cNvPr>
          <p:cNvPicPr>
            <a:picLocks noChangeAspect="1"/>
          </p:cNvPicPr>
          <p:nvPr/>
        </p:nvPicPr>
        <p:blipFill>
          <a:blip r:embed="rId5"/>
          <a:stretch>
            <a:fillRect/>
          </a:stretch>
        </p:blipFill>
        <p:spPr>
          <a:xfrm>
            <a:off x="11265147" y="891653"/>
            <a:ext cx="3689463" cy="1787409"/>
          </a:xfrm>
          <a:prstGeom prst="rect">
            <a:avLst/>
          </a:prstGeom>
        </p:spPr>
      </p:pic>
      <p:pic>
        <p:nvPicPr>
          <p:cNvPr id="13" name="Picture 12">
            <a:extLst>
              <a:ext uri="{FF2B5EF4-FFF2-40B4-BE49-F238E27FC236}">
                <a16:creationId xmlns:a16="http://schemas.microsoft.com/office/drawing/2014/main" id="{52A08173-C718-FDA7-5355-E0D8399FB26B}"/>
              </a:ext>
            </a:extLst>
          </p:cNvPr>
          <p:cNvPicPr>
            <a:picLocks noChangeAspect="1"/>
          </p:cNvPicPr>
          <p:nvPr/>
        </p:nvPicPr>
        <p:blipFill>
          <a:blip r:embed="rId6"/>
          <a:srcRect t="20958" b="20521"/>
          <a:stretch>
            <a:fillRect/>
          </a:stretch>
        </p:blipFill>
        <p:spPr>
          <a:xfrm>
            <a:off x="33231" y="102976"/>
            <a:ext cx="2633769" cy="578554"/>
          </a:xfrm>
          <a:prstGeom prst="rect">
            <a:avLst/>
          </a:prstGeom>
        </p:spPr>
      </p:pic>
      <p:sp>
        <p:nvSpPr>
          <p:cNvPr id="19" name="TextBox 18">
            <a:extLst>
              <a:ext uri="{FF2B5EF4-FFF2-40B4-BE49-F238E27FC236}">
                <a16:creationId xmlns:a16="http://schemas.microsoft.com/office/drawing/2014/main" id="{2D54A11A-9677-1877-4B5D-1B70294D2D90}"/>
              </a:ext>
            </a:extLst>
          </p:cNvPr>
          <p:cNvSpPr txBox="1"/>
          <p:nvPr/>
        </p:nvSpPr>
        <p:spPr>
          <a:xfrm>
            <a:off x="9935591" y="2877671"/>
            <a:ext cx="5757773" cy="1446550"/>
          </a:xfrm>
          <a:prstGeom prst="rect">
            <a:avLst/>
          </a:prstGeom>
          <a:noFill/>
        </p:spPr>
        <p:txBody>
          <a:bodyPr wrap="square" rtlCol="0">
            <a:spAutoFit/>
          </a:bodyPr>
          <a:lstStyle/>
          <a:p>
            <a:r>
              <a:rPr lang="en-MY" sz="4400" b="1" dirty="0"/>
              <a:t>Include relevant SDG Goals Icon </a:t>
            </a: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708</TotalTime>
  <Words>431</Words>
  <Application>Microsoft Office PowerPoint</Application>
  <PresentationFormat>Custom</PresentationFormat>
  <Paragraphs>25</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Calibri</vt:lpstr>
      <vt:lpstr>Arial</vt:lpstr>
      <vt:lpstr>Arial Rounded</vt:lpstr>
      <vt:lpstr>Open Sans</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ASET-BKP</dc:creator>
  <cp:lastModifiedBy>Troy Dilun</cp:lastModifiedBy>
  <cp:revision>4</cp:revision>
  <dcterms:created xsi:type="dcterms:W3CDTF">2006-08-16T00:00:00Z</dcterms:created>
  <dcterms:modified xsi:type="dcterms:W3CDTF">2026-09-06T13:58:34Z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06728EBF0841486DB77C711018CB345B</vt:lpwstr>
  </property>
  <property fmtid="{D5CDD505-2E9C-101B-9397-08002B2CF9AE}" pid="3" name="KSOProductBuildVer">
    <vt:lpwstr>1033-11.2.0.11191</vt:lpwstr>
  </property>
</Properties>
</file>